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38" r:id="rId4"/>
  </p:sldMasterIdLst>
  <p:notesMasterIdLst>
    <p:notesMasterId r:id="rId30"/>
  </p:notesMasterIdLst>
  <p:sldIdLst>
    <p:sldId id="256" r:id="rId5"/>
    <p:sldId id="277" r:id="rId6"/>
    <p:sldId id="279" r:id="rId7"/>
    <p:sldId id="278" r:id="rId8"/>
    <p:sldId id="280" r:id="rId9"/>
    <p:sldId id="281" r:id="rId10"/>
    <p:sldId id="283" r:id="rId11"/>
    <p:sldId id="282" r:id="rId12"/>
    <p:sldId id="284" r:id="rId13"/>
    <p:sldId id="257" r:id="rId14"/>
    <p:sldId id="285"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6" name="Yaza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D600A7-1BA1-4A6C-B89F-3BFDF4E67060}" v="13" dt="2023-08-23T02:54:53.0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43"/>
    <p:restoredTop sz="94718"/>
  </p:normalViewPr>
  <p:slideViewPr>
    <p:cSldViewPr snapToGrid="0">
      <p:cViewPr varScale="1">
        <p:scale>
          <a:sx n="93" d="100"/>
          <a:sy n="93" d="100"/>
        </p:scale>
        <p:origin x="600" y="82"/>
      </p:cViewPr>
      <p:guideLst/>
    </p:cSldViewPr>
  </p:slideViewPr>
  <p:notesTextViewPr>
    <p:cViewPr>
      <p:scale>
        <a:sx n="1" d="1"/>
        <a:sy n="1" d="1"/>
      </p:scale>
      <p:origin x="0" y="0"/>
    </p:cViewPr>
  </p:notesTextViewPr>
  <p:sorterViewPr>
    <p:cViewPr>
      <p:scale>
        <a:sx n="126" d="100"/>
        <a:sy n="12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jpeg>
</file>

<file path=ppt/media/image5.png>
</file>

<file path=ppt/media/image6.jpg>
</file>

<file path=ppt/media/image7.jp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1/16/2024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tr-TR"/>
              <a:t>Asıl başlık stilini düzenlemek için tıklayın</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FC9A72C8-1C87-42EF-8A11-BF6DFA19ED8B}" type="datetime1">
              <a:rPr lang="en-US" smtClean="0"/>
              <a:t>1/16/2024</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r>
              <a:rPr lang="en-US"/>
              <a:t>PRESENTATION TITLE</a:t>
            </a:r>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294A09A9-5501-47C1-A89A-A340965A2BE2}" type="slidenum">
              <a:rPr lang="en-US" smtClean="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35620497"/>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C9A72C8-1C87-42EF-8A11-BF6DFA19ED8B}" type="datetime1">
              <a:rPr lang="en-US" smtClean="0"/>
              <a:t>1/16/2024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32975886"/>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C9A72C8-1C87-42EF-8A11-BF6DFA19ED8B}" type="datetime1">
              <a:rPr lang="en-US" smtClean="0"/>
              <a:t>1/16/2024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341097771"/>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itle 1">
            <a:extLst>
              <a:ext uri="{FF2B5EF4-FFF2-40B4-BE49-F238E27FC236}">
                <a16:creationId xmlns:a16="http://schemas.microsoft.com/office/drawing/2014/main" id="{5E932F0D-7FC3-634B-932C-3625C16C8DE2}"/>
              </a:ext>
            </a:extLst>
          </p:cNvPr>
          <p:cNvSpPr>
            <a:spLocks noGrp="1"/>
          </p:cNvSpPr>
          <p:nvPr>
            <p:ph type="title"/>
          </p:nvPr>
        </p:nvSpPr>
        <p:spPr>
          <a:xfrm>
            <a:off x="1167492" y="381000"/>
            <a:ext cx="9779183" cy="1325563"/>
          </a:xfrm>
        </p:spPr>
        <p:txBody>
          <a:bodyPr anchor="b">
            <a:noAutofit/>
          </a:bodyPr>
          <a:lstStyle>
            <a:lvl1pPr>
              <a:defRPr sz="4800" b="1">
                <a:latin typeface="+mj-lt"/>
              </a:defRPr>
            </a:lvl1pPr>
          </a:lstStyle>
          <a:p>
            <a:r>
              <a:rPr lang="en-US" dirty="0"/>
              <a:t>Click to edit Master title style</a:t>
            </a:r>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1167492" y="2653167"/>
            <a:ext cx="9779183" cy="3436483"/>
          </a:xfrm>
        </p:spPr>
        <p:txBody>
          <a:bodyPr>
            <a:noAutofit/>
          </a:bodyPr>
          <a:lstStyle>
            <a:lvl1pPr marL="0" indent="0">
              <a:lnSpc>
                <a:spcPct val="150000"/>
              </a:lnSpc>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fld id="{04D857D4-BD7E-4A06-844B-AAD504F1114F}" type="datetime1">
              <a:rPr lang="en-US" smtClean="0"/>
              <a:t>1/16/2024</a:t>
            </a:fld>
            <a:endParaRPr lang="en-US" dirty="0"/>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dirty="0"/>
              <a:t>Click to edit Master title style</a:t>
            </a:r>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dirty="0"/>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D3DA9A77-60C0-4BB8-898D-2828EE4073AD}" type="datetime1">
              <a:rPr lang="en-US" smtClean="0"/>
              <a:t>1/16/2024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28C225EC-F6EF-1144-834A-F0B91974AA41}"/>
              </a:ext>
            </a:extLst>
          </p:cNvPr>
          <p:cNvSpPr/>
          <p:nvPr userDrawn="1"/>
        </p:nvSpPr>
        <p:spPr>
          <a:xfrm>
            <a:off x="0" y="-1664"/>
            <a:ext cx="9857012" cy="68596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itle 1">
            <a:extLst>
              <a:ext uri="{FF2B5EF4-FFF2-40B4-BE49-F238E27FC236}">
                <a16:creationId xmlns:a16="http://schemas.microsoft.com/office/drawing/2014/main" id="{1E40CEAF-B1BB-174E-A798-3BA60D9C0458}"/>
              </a:ext>
            </a:extLst>
          </p:cNvPr>
          <p:cNvSpPr>
            <a:spLocks noGrp="1"/>
          </p:cNvSpPr>
          <p:nvPr>
            <p:ph type="title"/>
          </p:nvPr>
        </p:nvSpPr>
        <p:spPr>
          <a:xfrm>
            <a:off x="750430" y="381000"/>
            <a:ext cx="8401624"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0" name="Text Placeholder 28">
            <a:extLst>
              <a:ext uri="{FF2B5EF4-FFF2-40B4-BE49-F238E27FC236}">
                <a16:creationId xmlns:a16="http://schemas.microsoft.com/office/drawing/2014/main" id="{CC3A7E03-4F06-4380-90A1-845651EEA3C0}"/>
              </a:ext>
            </a:extLst>
          </p:cNvPr>
          <p:cNvSpPr>
            <a:spLocks noGrp="1"/>
          </p:cNvSpPr>
          <p:nvPr>
            <p:ph type="body" sz="quarter" idx="17" hasCustomPrompt="1"/>
          </p:nvPr>
        </p:nvSpPr>
        <p:spPr>
          <a:xfrm>
            <a:off x="2123351" y="2426400"/>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2123350" y="2811646"/>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7" name="Picture Placeholder 23">
            <a:extLst>
              <a:ext uri="{FF2B5EF4-FFF2-40B4-BE49-F238E27FC236}">
                <a16:creationId xmlns:a16="http://schemas.microsoft.com/office/drawing/2014/main" id="{9ABA5222-6FD6-405B-8AC8-18022C36590F}"/>
              </a:ext>
            </a:extLst>
          </p:cNvPr>
          <p:cNvSpPr>
            <a:spLocks noGrp="1"/>
          </p:cNvSpPr>
          <p:nvPr>
            <p:ph type="pic" sz="quarter" idx="14"/>
          </p:nvPr>
        </p:nvSpPr>
        <p:spPr>
          <a:xfrm>
            <a:off x="5495813" y="2227758"/>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2" name="Text Placeholder 28">
            <a:extLst>
              <a:ext uri="{FF2B5EF4-FFF2-40B4-BE49-F238E27FC236}">
                <a16:creationId xmlns:a16="http://schemas.microsoft.com/office/drawing/2014/main" id="{A1A33FCF-D2EB-478E-8679-428657895F76}"/>
              </a:ext>
            </a:extLst>
          </p:cNvPr>
          <p:cNvSpPr>
            <a:spLocks noGrp="1"/>
          </p:cNvSpPr>
          <p:nvPr>
            <p:ph type="body" sz="quarter" idx="19" hasCustomPrompt="1"/>
          </p:nvPr>
        </p:nvSpPr>
        <p:spPr>
          <a:xfrm>
            <a:off x="6870817" y="242256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3" name="Text Placeholder 28">
            <a:extLst>
              <a:ext uri="{FF2B5EF4-FFF2-40B4-BE49-F238E27FC236}">
                <a16:creationId xmlns:a16="http://schemas.microsoft.com/office/drawing/2014/main" id="{55274EF8-F641-41B2-89C1-FD94AFA48684}"/>
              </a:ext>
            </a:extLst>
          </p:cNvPr>
          <p:cNvSpPr>
            <a:spLocks noGrp="1"/>
          </p:cNvSpPr>
          <p:nvPr>
            <p:ph type="body" sz="quarter" idx="20" hasCustomPrompt="1"/>
          </p:nvPr>
        </p:nvSpPr>
        <p:spPr>
          <a:xfrm>
            <a:off x="6870816" y="280781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8" name="Picture Placeholder 23">
            <a:extLst>
              <a:ext uri="{FF2B5EF4-FFF2-40B4-BE49-F238E27FC236}">
                <a16:creationId xmlns:a16="http://schemas.microsoft.com/office/drawing/2014/main" id="{124DE785-775F-4AE4-94B3-FA728188EBA5}"/>
              </a:ext>
            </a:extLst>
          </p:cNvPr>
          <p:cNvSpPr>
            <a:spLocks noGrp="1"/>
          </p:cNvSpPr>
          <p:nvPr>
            <p:ph type="pic" sz="quarter" idx="15"/>
          </p:nvPr>
        </p:nvSpPr>
        <p:spPr>
          <a:xfrm>
            <a:off x="750429"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4" name="Text Placeholder 28">
            <a:extLst>
              <a:ext uri="{FF2B5EF4-FFF2-40B4-BE49-F238E27FC236}">
                <a16:creationId xmlns:a16="http://schemas.microsoft.com/office/drawing/2014/main" id="{5A429D4E-B795-4E55-852E-9E161F9EBD36}"/>
              </a:ext>
            </a:extLst>
          </p:cNvPr>
          <p:cNvSpPr>
            <a:spLocks noGrp="1"/>
          </p:cNvSpPr>
          <p:nvPr>
            <p:ph type="body" sz="quarter" idx="21" hasCustomPrompt="1"/>
          </p:nvPr>
        </p:nvSpPr>
        <p:spPr>
          <a:xfrm>
            <a:off x="2123351"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5" name="Text Placeholder 28">
            <a:extLst>
              <a:ext uri="{FF2B5EF4-FFF2-40B4-BE49-F238E27FC236}">
                <a16:creationId xmlns:a16="http://schemas.microsoft.com/office/drawing/2014/main" id="{41D297CB-52EE-4DE4-AEAC-CD4AAF2BF17B}"/>
              </a:ext>
            </a:extLst>
          </p:cNvPr>
          <p:cNvSpPr>
            <a:spLocks noGrp="1"/>
          </p:cNvSpPr>
          <p:nvPr>
            <p:ph type="body" sz="quarter" idx="22" hasCustomPrompt="1"/>
          </p:nvPr>
        </p:nvSpPr>
        <p:spPr>
          <a:xfrm>
            <a:off x="2123350"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9" name="Picture Placeholder 23">
            <a:extLst>
              <a:ext uri="{FF2B5EF4-FFF2-40B4-BE49-F238E27FC236}">
                <a16:creationId xmlns:a16="http://schemas.microsoft.com/office/drawing/2014/main" id="{F5694B35-7776-4DB9-9EB7-3AF076EC357D}"/>
              </a:ext>
            </a:extLst>
          </p:cNvPr>
          <p:cNvSpPr>
            <a:spLocks noGrp="1"/>
          </p:cNvSpPr>
          <p:nvPr>
            <p:ph type="pic" sz="quarter" idx="16"/>
          </p:nvPr>
        </p:nvSpPr>
        <p:spPr>
          <a:xfrm>
            <a:off x="5495813" y="4254273"/>
            <a:ext cx="1200374" cy="1201242"/>
          </a:xfrm>
        </p:spPr>
        <p:txBody>
          <a:bodyPr>
            <a:noAutofit/>
          </a:bodyPr>
          <a:lstStyle>
            <a:lvl1pPr marL="0" indent="0">
              <a:buNone/>
              <a:defRPr sz="1400">
                <a:solidFill>
                  <a:schemeClr val="tx1"/>
                </a:solidFill>
                <a:latin typeface="+mn-lt"/>
              </a:defRPr>
            </a:lvl1pPr>
          </a:lstStyle>
          <a:p>
            <a:endParaRPr lang="en-US" dirty="0"/>
          </a:p>
        </p:txBody>
      </p:sp>
      <p:sp>
        <p:nvSpPr>
          <p:cNvPr id="16" name="Text Placeholder 28">
            <a:extLst>
              <a:ext uri="{FF2B5EF4-FFF2-40B4-BE49-F238E27FC236}">
                <a16:creationId xmlns:a16="http://schemas.microsoft.com/office/drawing/2014/main" id="{AD7B736B-3A10-499F-8F23-4437982C8231}"/>
              </a:ext>
            </a:extLst>
          </p:cNvPr>
          <p:cNvSpPr>
            <a:spLocks noGrp="1"/>
          </p:cNvSpPr>
          <p:nvPr>
            <p:ph type="body" sz="quarter" idx="23" hasCustomPrompt="1"/>
          </p:nvPr>
        </p:nvSpPr>
        <p:spPr>
          <a:xfrm>
            <a:off x="6870817" y="4498793"/>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17" name="Text Placeholder 28">
            <a:extLst>
              <a:ext uri="{FF2B5EF4-FFF2-40B4-BE49-F238E27FC236}">
                <a16:creationId xmlns:a16="http://schemas.microsoft.com/office/drawing/2014/main" id="{07165540-290D-4A38-87DE-F52B05BD6A1A}"/>
              </a:ext>
            </a:extLst>
          </p:cNvPr>
          <p:cNvSpPr>
            <a:spLocks noGrp="1"/>
          </p:cNvSpPr>
          <p:nvPr>
            <p:ph type="body" sz="quarter" idx="24" hasCustomPrompt="1"/>
          </p:nvPr>
        </p:nvSpPr>
        <p:spPr>
          <a:xfrm>
            <a:off x="6870816" y="4884039"/>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a:xfrm>
            <a:off x="381000" y="6356350"/>
            <a:ext cx="1569803" cy="365125"/>
          </a:xfrm>
        </p:spPr>
        <p:txBody>
          <a:bodyPr>
            <a:noAutofit/>
          </a:bodyPr>
          <a:lstStyle>
            <a:lvl1pPr>
              <a:defRPr>
                <a:solidFill>
                  <a:schemeClr val="accent3"/>
                </a:solidFill>
                <a:latin typeface="+mn-lt"/>
              </a:defRPr>
            </a:lvl1pPr>
          </a:lstStyle>
          <a:p>
            <a:fld id="{C1F30CD5-42B1-4614-9F46-5D29928CC2DB}" type="datetime1">
              <a:rPr lang="en-US" smtClean="0"/>
              <a:t>1/16/2024</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2871106" y="6356350"/>
            <a:ext cx="4114800" cy="365125"/>
          </a:xfrm>
        </p:spPr>
        <p:txBody>
          <a:bodyPr>
            <a:noAutofit/>
          </a:bodyPr>
          <a:lstStyle>
            <a:lvl1pPr>
              <a:defRPr>
                <a:solidFill>
                  <a:schemeClr val="accent3"/>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332334" y="6356350"/>
            <a:ext cx="1167495"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
        <p:nvSpPr>
          <p:cNvPr id="19" name="Freeform 18">
            <a:extLst>
              <a:ext uri="{FF2B5EF4-FFF2-40B4-BE49-F238E27FC236}">
                <a16:creationId xmlns:a16="http://schemas.microsoft.com/office/drawing/2014/main" id="{AAB3BC7E-B34F-EF47-B125-1574C5484E22}"/>
              </a:ext>
            </a:extLst>
          </p:cNvPr>
          <p:cNvSpPr/>
          <p:nvPr userDrawn="1"/>
        </p:nvSpPr>
        <p:spPr>
          <a:xfrm rot="16200000" flipV="1">
            <a:off x="9499940" y="355410"/>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20">
            <a:extLst>
              <a:ext uri="{FF2B5EF4-FFF2-40B4-BE49-F238E27FC236}">
                <a16:creationId xmlns:a16="http://schemas.microsoft.com/office/drawing/2014/main" id="{7CBC82D0-4F72-C649-8B7F-D4B087957B6C}"/>
              </a:ext>
            </a:extLst>
          </p:cNvPr>
          <p:cNvSpPr/>
          <p:nvPr userDrawn="1"/>
        </p:nvSpPr>
        <p:spPr>
          <a:xfrm flipH="1">
            <a:off x="10866436" y="1879977"/>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24">
            <a:extLst>
              <a:ext uri="{FF2B5EF4-FFF2-40B4-BE49-F238E27FC236}">
                <a16:creationId xmlns:a16="http://schemas.microsoft.com/office/drawing/2014/main" id="{9383F23A-D872-2A4C-B386-A9D269BE694D}"/>
              </a:ext>
            </a:extLst>
          </p:cNvPr>
          <p:cNvSpPr/>
          <p:nvPr userDrawn="1"/>
        </p:nvSpPr>
        <p:spPr>
          <a:xfrm>
            <a:off x="11024507" y="-1664"/>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6" name="Oval 25">
            <a:extLst>
              <a:ext uri="{FF2B5EF4-FFF2-40B4-BE49-F238E27FC236}">
                <a16:creationId xmlns:a16="http://schemas.microsoft.com/office/drawing/2014/main" id="{9221FFDB-AAE2-5943-97A1-82D66AE05DB4}"/>
              </a:ext>
            </a:extLst>
          </p:cNvPr>
          <p:cNvSpPr/>
          <p:nvPr userDrawn="1"/>
        </p:nvSpPr>
        <p:spPr>
          <a:xfrm>
            <a:off x="10334091" y="2737752"/>
            <a:ext cx="1380830" cy="138083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Freeform 26">
            <a:extLst>
              <a:ext uri="{FF2B5EF4-FFF2-40B4-BE49-F238E27FC236}">
                <a16:creationId xmlns:a16="http://schemas.microsoft.com/office/drawing/2014/main" id="{2E58EEF7-63CA-A845-BAC4-9D3BE05918B5}"/>
              </a:ext>
            </a:extLst>
          </p:cNvPr>
          <p:cNvSpPr/>
          <p:nvPr userDrawn="1"/>
        </p:nvSpPr>
        <p:spPr>
          <a:xfrm rot="16200000" flipH="1">
            <a:off x="10667432" y="5333432"/>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757A4624-D8ED-2E4B-AF8C-00DFA6A72D5F}"/>
              </a:ext>
            </a:extLst>
          </p:cNvPr>
          <p:cNvSpPr/>
          <p:nvPr userDrawn="1"/>
        </p:nvSpPr>
        <p:spPr>
          <a:xfrm flipV="1">
            <a:off x="9857012" y="3651505"/>
            <a:ext cx="1325563" cy="1325563"/>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28">
            <a:extLst>
              <a:ext uri="{FF2B5EF4-FFF2-40B4-BE49-F238E27FC236}">
                <a16:creationId xmlns:a16="http://schemas.microsoft.com/office/drawing/2014/main" id="{DF312EF8-91BE-5946-BE31-8CFE107A2FEA}"/>
              </a:ext>
            </a:extLst>
          </p:cNvPr>
          <p:cNvSpPr/>
          <p:nvPr userDrawn="1"/>
        </p:nvSpPr>
        <p:spPr>
          <a:xfrm flipH="1" flipV="1">
            <a:off x="9857013" y="4976359"/>
            <a:ext cx="1167494" cy="1881641"/>
          </a:xfrm>
          <a:custGeom>
            <a:avLst/>
            <a:gdLst>
              <a:gd name="connsiteX0" fmla="*/ 1167473 w 1167494"/>
              <a:gd name="connsiteY0" fmla="*/ 0 h 1881641"/>
              <a:gd name="connsiteX1" fmla="*/ 1167493 w 1167494"/>
              <a:gd name="connsiteY1" fmla="*/ 0 h 1881641"/>
              <a:gd name="connsiteX2" fmla="*/ 1167493 w 1167494"/>
              <a:gd name="connsiteY2" fmla="*/ 714148 h 1881641"/>
              <a:gd name="connsiteX3" fmla="*/ 1166666 w 1167494"/>
              <a:gd name="connsiteY3" fmla="*/ 730534 h 1881641"/>
              <a:gd name="connsiteX4" fmla="*/ 1167494 w 1167494"/>
              <a:gd name="connsiteY4" fmla="*/ 730534 h 1881641"/>
              <a:gd name="connsiteX5" fmla="*/ 1167494 w 1167494"/>
              <a:gd name="connsiteY5" fmla="*/ 1378059 h 1881641"/>
              <a:gd name="connsiteX6" fmla="*/ 1167493 w 1167494"/>
              <a:gd name="connsiteY6" fmla="*/ 1378059 h 1881641"/>
              <a:gd name="connsiteX7" fmla="*/ 1167493 w 1167494"/>
              <a:gd name="connsiteY7" fmla="*/ 1881641 h 1881641"/>
              <a:gd name="connsiteX8" fmla="*/ 0 w 1167494"/>
              <a:gd name="connsiteY8" fmla="*/ 1881641 h 1881641"/>
              <a:gd name="connsiteX9" fmla="*/ 0 w 1167494"/>
              <a:gd name="connsiteY9" fmla="*/ 1234116 h 1881641"/>
              <a:gd name="connsiteX10" fmla="*/ 0 w 1167494"/>
              <a:gd name="connsiteY10" fmla="*/ 1167492 h 1881641"/>
              <a:gd name="connsiteX11" fmla="*/ 1048124 w 1167494"/>
              <a:gd name="connsiteY11" fmla="*/ 6027 h 188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67494" h="1881641">
                <a:moveTo>
                  <a:pt x="1167473" y="0"/>
                </a:moveTo>
                <a:lnTo>
                  <a:pt x="1167493" y="0"/>
                </a:lnTo>
                <a:lnTo>
                  <a:pt x="1167493" y="714148"/>
                </a:lnTo>
                <a:lnTo>
                  <a:pt x="1166666" y="730534"/>
                </a:lnTo>
                <a:lnTo>
                  <a:pt x="1167494" y="730534"/>
                </a:lnTo>
                <a:lnTo>
                  <a:pt x="1167494" y="1378059"/>
                </a:lnTo>
                <a:lnTo>
                  <a:pt x="1167493" y="1378059"/>
                </a:lnTo>
                <a:lnTo>
                  <a:pt x="1167493" y="1881641"/>
                </a:lnTo>
                <a:lnTo>
                  <a:pt x="0" y="1881641"/>
                </a:lnTo>
                <a:lnTo>
                  <a:pt x="0" y="1234116"/>
                </a:lnTo>
                <a:lnTo>
                  <a:pt x="0" y="1167492"/>
                </a:lnTo>
                <a:cubicBezTo>
                  <a:pt x="0" y="563002"/>
                  <a:pt x="459408" y="65814"/>
                  <a:pt x="1048124" y="602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ole team">
    <p:bg>
      <p:bgPr>
        <a:solidFill>
          <a:schemeClr val="accent2"/>
        </a:solidFill>
        <a:effectLst/>
      </p:bgPr>
    </p:bg>
    <p:spTree>
      <p:nvGrpSpPr>
        <p:cNvPr id="1" name=""/>
        <p:cNvGrpSpPr/>
        <p:nvPr/>
      </p:nvGrpSpPr>
      <p:grpSpPr>
        <a:xfrm>
          <a:off x="0" y="0"/>
          <a:ext cx="0" cy="0"/>
          <a:chOff x="0" y="0"/>
          <a:chExt cx="0" cy="0"/>
        </a:xfrm>
      </p:grpSpPr>
      <p:sp>
        <p:nvSpPr>
          <p:cNvPr id="54" name="Title 1">
            <a:extLst>
              <a:ext uri="{FF2B5EF4-FFF2-40B4-BE49-F238E27FC236}">
                <a16:creationId xmlns:a16="http://schemas.microsoft.com/office/drawing/2014/main" id="{6825B690-1AD7-4243-AC42-D2CF19B7B02C}"/>
              </a:ext>
            </a:extLst>
          </p:cNvPr>
          <p:cNvSpPr>
            <a:spLocks noGrp="1"/>
          </p:cNvSpPr>
          <p:nvPr>
            <p:ph type="title"/>
          </p:nvPr>
        </p:nvSpPr>
        <p:spPr>
          <a:xfrm>
            <a:off x="750430" y="381000"/>
            <a:ext cx="10678142" cy="1325563"/>
          </a:xfrm>
        </p:spPr>
        <p:txBody>
          <a:bodyPr lIns="0" anchor="b">
            <a:noAutofit/>
          </a:bodyPr>
          <a:lstStyle>
            <a:lvl1pPr>
              <a:defRPr sz="4800" b="1">
                <a:latin typeface="+mj-lt"/>
              </a:defRPr>
            </a:lvl1pPr>
          </a:lstStyle>
          <a:p>
            <a:r>
              <a:rPr lang="en-US" dirty="0"/>
              <a:t>Click to edit Master title style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750429" y="2068734"/>
            <a:ext cx="904987" cy="905641"/>
          </a:xfrm>
        </p:spPr>
        <p:txBody>
          <a:bodyPr>
            <a:noAutofit/>
          </a:bodyPr>
          <a:lstStyle>
            <a:lvl1pPr marL="0" indent="0">
              <a:buNone/>
              <a:defRPr sz="1400">
                <a:solidFill>
                  <a:schemeClr val="tx1"/>
                </a:solidFill>
              </a:defRPr>
            </a:lvl1pPr>
          </a:lstStyle>
          <a:p>
            <a:endParaRPr lang="en-US" dirty="0"/>
          </a:p>
        </p:txBody>
      </p:sp>
      <p:sp>
        <p:nvSpPr>
          <p:cNvPr id="31" name="Text Placeholder 28">
            <a:extLst>
              <a:ext uri="{FF2B5EF4-FFF2-40B4-BE49-F238E27FC236}">
                <a16:creationId xmlns:a16="http://schemas.microsoft.com/office/drawing/2014/main" id="{1825005B-0520-EC49-9A5C-554CB700387B}"/>
              </a:ext>
            </a:extLst>
          </p:cNvPr>
          <p:cNvSpPr>
            <a:spLocks noGrp="1"/>
          </p:cNvSpPr>
          <p:nvPr>
            <p:ph type="body" sz="quarter" idx="17" hasCustomPrompt="1"/>
          </p:nvPr>
        </p:nvSpPr>
        <p:spPr>
          <a:xfrm>
            <a:off x="750430"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2" name="Text Placeholder 28">
            <a:extLst>
              <a:ext uri="{FF2B5EF4-FFF2-40B4-BE49-F238E27FC236}">
                <a16:creationId xmlns:a16="http://schemas.microsoft.com/office/drawing/2014/main" id="{B6697B92-AF89-2C46-BC1E-6CB47E8EA421}"/>
              </a:ext>
            </a:extLst>
          </p:cNvPr>
          <p:cNvSpPr>
            <a:spLocks noGrp="1"/>
          </p:cNvSpPr>
          <p:nvPr>
            <p:ph type="body" sz="quarter" idx="18" hasCustomPrompt="1"/>
          </p:nvPr>
        </p:nvSpPr>
        <p:spPr>
          <a:xfrm>
            <a:off x="750429"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3" name="Picture Placeholder 23">
            <a:extLst>
              <a:ext uri="{FF2B5EF4-FFF2-40B4-BE49-F238E27FC236}">
                <a16:creationId xmlns:a16="http://schemas.microsoft.com/office/drawing/2014/main" id="{FA9FEBB0-45F1-DF45-89C4-B343F8B20BA0}"/>
              </a:ext>
            </a:extLst>
          </p:cNvPr>
          <p:cNvSpPr>
            <a:spLocks noGrp="1"/>
          </p:cNvSpPr>
          <p:nvPr>
            <p:ph type="pic" sz="quarter" idx="28"/>
          </p:nvPr>
        </p:nvSpPr>
        <p:spPr>
          <a:xfrm>
            <a:off x="3549397" y="2068734"/>
            <a:ext cx="904987" cy="905641"/>
          </a:xfrm>
        </p:spPr>
        <p:txBody>
          <a:bodyPr>
            <a:noAutofit/>
          </a:bodyPr>
          <a:lstStyle>
            <a:lvl1pPr marL="0" indent="0">
              <a:buNone/>
              <a:defRPr sz="1400">
                <a:solidFill>
                  <a:schemeClr val="tx1"/>
                </a:solidFill>
              </a:defRPr>
            </a:lvl1pPr>
          </a:lstStyle>
          <a:p>
            <a:endParaRPr lang="en-US" dirty="0"/>
          </a:p>
        </p:txBody>
      </p:sp>
      <p:sp>
        <p:nvSpPr>
          <p:cNvPr id="34" name="Text Placeholder 28">
            <a:extLst>
              <a:ext uri="{FF2B5EF4-FFF2-40B4-BE49-F238E27FC236}">
                <a16:creationId xmlns:a16="http://schemas.microsoft.com/office/drawing/2014/main" id="{EF331731-A7FC-C245-A9C1-0B1A2E994DB6}"/>
              </a:ext>
            </a:extLst>
          </p:cNvPr>
          <p:cNvSpPr>
            <a:spLocks noGrp="1"/>
          </p:cNvSpPr>
          <p:nvPr>
            <p:ph type="body" sz="quarter" idx="29" hasCustomPrompt="1"/>
          </p:nvPr>
        </p:nvSpPr>
        <p:spPr>
          <a:xfrm>
            <a:off x="354939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5" name="Text Placeholder 28">
            <a:extLst>
              <a:ext uri="{FF2B5EF4-FFF2-40B4-BE49-F238E27FC236}">
                <a16:creationId xmlns:a16="http://schemas.microsoft.com/office/drawing/2014/main" id="{313B974E-E762-EE48-B2DF-C8F10DF73444}"/>
              </a:ext>
            </a:extLst>
          </p:cNvPr>
          <p:cNvSpPr>
            <a:spLocks noGrp="1"/>
          </p:cNvSpPr>
          <p:nvPr>
            <p:ph type="body" sz="quarter" idx="30" hasCustomPrompt="1"/>
          </p:nvPr>
        </p:nvSpPr>
        <p:spPr>
          <a:xfrm>
            <a:off x="354939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6" name="Picture Placeholder 23">
            <a:extLst>
              <a:ext uri="{FF2B5EF4-FFF2-40B4-BE49-F238E27FC236}">
                <a16:creationId xmlns:a16="http://schemas.microsoft.com/office/drawing/2014/main" id="{8BA62E8C-79E6-D245-B706-FFB1E051B2D6}"/>
              </a:ext>
            </a:extLst>
          </p:cNvPr>
          <p:cNvSpPr>
            <a:spLocks noGrp="1"/>
          </p:cNvSpPr>
          <p:nvPr>
            <p:ph type="pic" sz="quarter" idx="31"/>
          </p:nvPr>
        </p:nvSpPr>
        <p:spPr>
          <a:xfrm>
            <a:off x="6348367" y="2068734"/>
            <a:ext cx="904987" cy="905641"/>
          </a:xfrm>
        </p:spPr>
        <p:txBody>
          <a:bodyPr>
            <a:noAutofit/>
          </a:bodyPr>
          <a:lstStyle>
            <a:lvl1pPr marL="0" indent="0">
              <a:buNone/>
              <a:defRPr sz="1400">
                <a:solidFill>
                  <a:schemeClr val="tx1"/>
                </a:solidFill>
              </a:defRPr>
            </a:lvl1pPr>
          </a:lstStyle>
          <a:p>
            <a:endParaRPr lang="en-US" dirty="0"/>
          </a:p>
        </p:txBody>
      </p:sp>
      <p:sp>
        <p:nvSpPr>
          <p:cNvPr id="37" name="Text Placeholder 28">
            <a:extLst>
              <a:ext uri="{FF2B5EF4-FFF2-40B4-BE49-F238E27FC236}">
                <a16:creationId xmlns:a16="http://schemas.microsoft.com/office/drawing/2014/main" id="{4199EE50-5386-0446-8ADA-23C1B0D6EA4F}"/>
              </a:ext>
            </a:extLst>
          </p:cNvPr>
          <p:cNvSpPr>
            <a:spLocks noGrp="1"/>
          </p:cNvSpPr>
          <p:nvPr>
            <p:ph type="body" sz="quarter" idx="32" hasCustomPrompt="1"/>
          </p:nvPr>
        </p:nvSpPr>
        <p:spPr>
          <a:xfrm>
            <a:off x="6348368"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38" name="Text Placeholder 28">
            <a:extLst>
              <a:ext uri="{FF2B5EF4-FFF2-40B4-BE49-F238E27FC236}">
                <a16:creationId xmlns:a16="http://schemas.microsoft.com/office/drawing/2014/main" id="{478AB5CA-B5A5-934D-BF51-1485953A703D}"/>
              </a:ext>
            </a:extLst>
          </p:cNvPr>
          <p:cNvSpPr>
            <a:spLocks noGrp="1"/>
          </p:cNvSpPr>
          <p:nvPr>
            <p:ph type="body" sz="quarter" idx="33" hasCustomPrompt="1"/>
          </p:nvPr>
        </p:nvSpPr>
        <p:spPr>
          <a:xfrm>
            <a:off x="6348367"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39" name="Picture Placeholder 23">
            <a:extLst>
              <a:ext uri="{FF2B5EF4-FFF2-40B4-BE49-F238E27FC236}">
                <a16:creationId xmlns:a16="http://schemas.microsoft.com/office/drawing/2014/main" id="{3D78BE06-1FC7-3C43-BD15-F4137B564B58}"/>
              </a:ext>
            </a:extLst>
          </p:cNvPr>
          <p:cNvSpPr>
            <a:spLocks noGrp="1"/>
          </p:cNvSpPr>
          <p:nvPr>
            <p:ph type="pic" sz="quarter" idx="34"/>
          </p:nvPr>
        </p:nvSpPr>
        <p:spPr>
          <a:xfrm>
            <a:off x="9147335" y="2068734"/>
            <a:ext cx="904987" cy="905641"/>
          </a:xfrm>
        </p:spPr>
        <p:txBody>
          <a:bodyPr>
            <a:noAutofit/>
          </a:bodyPr>
          <a:lstStyle>
            <a:lvl1pPr marL="0" indent="0">
              <a:buNone/>
              <a:defRPr sz="1400">
                <a:solidFill>
                  <a:schemeClr val="tx1"/>
                </a:solidFill>
              </a:defRPr>
            </a:lvl1pPr>
          </a:lstStyle>
          <a:p>
            <a:endParaRPr lang="en-US" dirty="0"/>
          </a:p>
        </p:txBody>
      </p:sp>
      <p:sp>
        <p:nvSpPr>
          <p:cNvPr id="40" name="Text Placeholder 28">
            <a:extLst>
              <a:ext uri="{FF2B5EF4-FFF2-40B4-BE49-F238E27FC236}">
                <a16:creationId xmlns:a16="http://schemas.microsoft.com/office/drawing/2014/main" id="{14F01FCC-4797-0343-8739-20331C751C18}"/>
              </a:ext>
            </a:extLst>
          </p:cNvPr>
          <p:cNvSpPr>
            <a:spLocks noGrp="1"/>
          </p:cNvSpPr>
          <p:nvPr>
            <p:ph type="body" sz="quarter" idx="35" hasCustomPrompt="1"/>
          </p:nvPr>
        </p:nvSpPr>
        <p:spPr>
          <a:xfrm>
            <a:off x="9147336" y="2994545"/>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1" name="Text Placeholder 28">
            <a:extLst>
              <a:ext uri="{FF2B5EF4-FFF2-40B4-BE49-F238E27FC236}">
                <a16:creationId xmlns:a16="http://schemas.microsoft.com/office/drawing/2014/main" id="{33FBE6CA-EC7A-1A4B-ADA3-6B78F2DE09C2}"/>
              </a:ext>
            </a:extLst>
          </p:cNvPr>
          <p:cNvSpPr>
            <a:spLocks noGrp="1"/>
          </p:cNvSpPr>
          <p:nvPr>
            <p:ph type="body" sz="quarter" idx="36" hasCustomPrompt="1"/>
          </p:nvPr>
        </p:nvSpPr>
        <p:spPr>
          <a:xfrm>
            <a:off x="9147335" y="3379791"/>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2" name="Picture Placeholder 23">
            <a:extLst>
              <a:ext uri="{FF2B5EF4-FFF2-40B4-BE49-F238E27FC236}">
                <a16:creationId xmlns:a16="http://schemas.microsoft.com/office/drawing/2014/main" id="{6DD7CCE4-AD48-B64F-909E-F88961FBDFC5}"/>
              </a:ext>
            </a:extLst>
          </p:cNvPr>
          <p:cNvSpPr>
            <a:spLocks noGrp="1"/>
          </p:cNvSpPr>
          <p:nvPr>
            <p:ph type="pic" sz="quarter" idx="37"/>
          </p:nvPr>
        </p:nvSpPr>
        <p:spPr>
          <a:xfrm>
            <a:off x="750429" y="4118551"/>
            <a:ext cx="904987" cy="905641"/>
          </a:xfrm>
        </p:spPr>
        <p:txBody>
          <a:bodyPr>
            <a:noAutofit/>
          </a:bodyPr>
          <a:lstStyle>
            <a:lvl1pPr marL="0" indent="0">
              <a:buNone/>
              <a:defRPr sz="1400">
                <a:solidFill>
                  <a:schemeClr val="tx1"/>
                </a:solidFill>
              </a:defRPr>
            </a:lvl1pPr>
          </a:lstStyle>
          <a:p>
            <a:endParaRPr lang="en-US" dirty="0"/>
          </a:p>
        </p:txBody>
      </p:sp>
      <p:sp>
        <p:nvSpPr>
          <p:cNvPr id="43" name="Text Placeholder 28">
            <a:extLst>
              <a:ext uri="{FF2B5EF4-FFF2-40B4-BE49-F238E27FC236}">
                <a16:creationId xmlns:a16="http://schemas.microsoft.com/office/drawing/2014/main" id="{C076E7E2-3D95-EA47-BF86-444615F1F141}"/>
              </a:ext>
            </a:extLst>
          </p:cNvPr>
          <p:cNvSpPr>
            <a:spLocks noGrp="1"/>
          </p:cNvSpPr>
          <p:nvPr>
            <p:ph type="body" sz="quarter" idx="38" hasCustomPrompt="1"/>
          </p:nvPr>
        </p:nvSpPr>
        <p:spPr>
          <a:xfrm>
            <a:off x="750430"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4" name="Text Placeholder 28">
            <a:extLst>
              <a:ext uri="{FF2B5EF4-FFF2-40B4-BE49-F238E27FC236}">
                <a16:creationId xmlns:a16="http://schemas.microsoft.com/office/drawing/2014/main" id="{612499D2-373C-3940-97A5-FCA8B245BE45}"/>
              </a:ext>
            </a:extLst>
          </p:cNvPr>
          <p:cNvSpPr>
            <a:spLocks noGrp="1"/>
          </p:cNvSpPr>
          <p:nvPr>
            <p:ph type="body" sz="quarter" idx="39" hasCustomPrompt="1"/>
          </p:nvPr>
        </p:nvSpPr>
        <p:spPr>
          <a:xfrm>
            <a:off x="750429"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5" name="Picture Placeholder 23">
            <a:extLst>
              <a:ext uri="{FF2B5EF4-FFF2-40B4-BE49-F238E27FC236}">
                <a16:creationId xmlns:a16="http://schemas.microsoft.com/office/drawing/2014/main" id="{24B34D6D-4F7E-3942-B8D7-9970BDE53C10}"/>
              </a:ext>
            </a:extLst>
          </p:cNvPr>
          <p:cNvSpPr>
            <a:spLocks noGrp="1"/>
          </p:cNvSpPr>
          <p:nvPr>
            <p:ph type="pic" sz="quarter" idx="40"/>
          </p:nvPr>
        </p:nvSpPr>
        <p:spPr>
          <a:xfrm>
            <a:off x="3549397" y="4118551"/>
            <a:ext cx="904987" cy="905641"/>
          </a:xfrm>
        </p:spPr>
        <p:txBody>
          <a:bodyPr>
            <a:noAutofit/>
          </a:bodyPr>
          <a:lstStyle>
            <a:lvl1pPr marL="0" indent="0">
              <a:buNone/>
              <a:defRPr sz="1400">
                <a:solidFill>
                  <a:schemeClr val="tx1"/>
                </a:solidFill>
              </a:defRPr>
            </a:lvl1pPr>
          </a:lstStyle>
          <a:p>
            <a:endParaRPr lang="en-US" dirty="0"/>
          </a:p>
        </p:txBody>
      </p:sp>
      <p:sp>
        <p:nvSpPr>
          <p:cNvPr id="46" name="Text Placeholder 28">
            <a:extLst>
              <a:ext uri="{FF2B5EF4-FFF2-40B4-BE49-F238E27FC236}">
                <a16:creationId xmlns:a16="http://schemas.microsoft.com/office/drawing/2014/main" id="{D34EDB1D-7E85-D242-B6AE-F6D6907D325A}"/>
              </a:ext>
            </a:extLst>
          </p:cNvPr>
          <p:cNvSpPr>
            <a:spLocks noGrp="1"/>
          </p:cNvSpPr>
          <p:nvPr>
            <p:ph type="body" sz="quarter" idx="41" hasCustomPrompt="1"/>
          </p:nvPr>
        </p:nvSpPr>
        <p:spPr>
          <a:xfrm>
            <a:off x="354939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47" name="Text Placeholder 28">
            <a:extLst>
              <a:ext uri="{FF2B5EF4-FFF2-40B4-BE49-F238E27FC236}">
                <a16:creationId xmlns:a16="http://schemas.microsoft.com/office/drawing/2014/main" id="{3E3BFFF0-114B-6D42-B5E0-8020AC2E26BF}"/>
              </a:ext>
            </a:extLst>
          </p:cNvPr>
          <p:cNvSpPr>
            <a:spLocks noGrp="1"/>
          </p:cNvSpPr>
          <p:nvPr>
            <p:ph type="body" sz="quarter" idx="42" hasCustomPrompt="1"/>
          </p:nvPr>
        </p:nvSpPr>
        <p:spPr>
          <a:xfrm>
            <a:off x="354939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48" name="Picture Placeholder 23">
            <a:extLst>
              <a:ext uri="{FF2B5EF4-FFF2-40B4-BE49-F238E27FC236}">
                <a16:creationId xmlns:a16="http://schemas.microsoft.com/office/drawing/2014/main" id="{EB4488EE-E854-724E-95AE-B9943EE249EA}"/>
              </a:ext>
            </a:extLst>
          </p:cNvPr>
          <p:cNvSpPr>
            <a:spLocks noGrp="1"/>
          </p:cNvSpPr>
          <p:nvPr>
            <p:ph type="pic" sz="quarter" idx="43"/>
          </p:nvPr>
        </p:nvSpPr>
        <p:spPr>
          <a:xfrm>
            <a:off x="6348367" y="4118551"/>
            <a:ext cx="904987" cy="905641"/>
          </a:xfrm>
        </p:spPr>
        <p:txBody>
          <a:bodyPr>
            <a:noAutofit/>
          </a:bodyPr>
          <a:lstStyle>
            <a:lvl1pPr marL="0" indent="0">
              <a:buNone/>
              <a:defRPr sz="1400">
                <a:solidFill>
                  <a:schemeClr val="tx1"/>
                </a:solidFill>
              </a:defRPr>
            </a:lvl1pPr>
          </a:lstStyle>
          <a:p>
            <a:endParaRPr lang="en-US" dirty="0"/>
          </a:p>
        </p:txBody>
      </p:sp>
      <p:sp>
        <p:nvSpPr>
          <p:cNvPr id="49" name="Text Placeholder 28">
            <a:extLst>
              <a:ext uri="{FF2B5EF4-FFF2-40B4-BE49-F238E27FC236}">
                <a16:creationId xmlns:a16="http://schemas.microsoft.com/office/drawing/2014/main" id="{C5551B4D-583E-D644-9069-EC096CE76F50}"/>
              </a:ext>
            </a:extLst>
          </p:cNvPr>
          <p:cNvSpPr>
            <a:spLocks noGrp="1"/>
          </p:cNvSpPr>
          <p:nvPr>
            <p:ph type="body" sz="quarter" idx="44" hasCustomPrompt="1"/>
          </p:nvPr>
        </p:nvSpPr>
        <p:spPr>
          <a:xfrm>
            <a:off x="6348368"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0" name="Text Placeholder 28">
            <a:extLst>
              <a:ext uri="{FF2B5EF4-FFF2-40B4-BE49-F238E27FC236}">
                <a16:creationId xmlns:a16="http://schemas.microsoft.com/office/drawing/2014/main" id="{E30C4783-1643-2243-BB4F-E99E04D9216B}"/>
              </a:ext>
            </a:extLst>
          </p:cNvPr>
          <p:cNvSpPr>
            <a:spLocks noGrp="1"/>
          </p:cNvSpPr>
          <p:nvPr>
            <p:ph type="body" sz="quarter" idx="45" hasCustomPrompt="1"/>
          </p:nvPr>
        </p:nvSpPr>
        <p:spPr>
          <a:xfrm>
            <a:off x="6348367"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51" name="Picture Placeholder 23">
            <a:extLst>
              <a:ext uri="{FF2B5EF4-FFF2-40B4-BE49-F238E27FC236}">
                <a16:creationId xmlns:a16="http://schemas.microsoft.com/office/drawing/2014/main" id="{7BBADCE0-02E8-3249-8CBA-17D3783DFE70}"/>
              </a:ext>
            </a:extLst>
          </p:cNvPr>
          <p:cNvSpPr>
            <a:spLocks noGrp="1"/>
          </p:cNvSpPr>
          <p:nvPr>
            <p:ph type="pic" sz="quarter" idx="46"/>
          </p:nvPr>
        </p:nvSpPr>
        <p:spPr>
          <a:xfrm>
            <a:off x="9147335" y="4118551"/>
            <a:ext cx="904987" cy="905641"/>
          </a:xfrm>
        </p:spPr>
        <p:txBody>
          <a:bodyPr>
            <a:noAutofit/>
          </a:bodyPr>
          <a:lstStyle>
            <a:lvl1pPr marL="0" indent="0">
              <a:buNone/>
              <a:defRPr sz="1400">
                <a:solidFill>
                  <a:schemeClr val="tx1"/>
                </a:solidFill>
              </a:defRPr>
            </a:lvl1pPr>
          </a:lstStyle>
          <a:p>
            <a:endParaRPr lang="en-US" dirty="0"/>
          </a:p>
        </p:txBody>
      </p:sp>
      <p:sp>
        <p:nvSpPr>
          <p:cNvPr id="52" name="Text Placeholder 28">
            <a:extLst>
              <a:ext uri="{FF2B5EF4-FFF2-40B4-BE49-F238E27FC236}">
                <a16:creationId xmlns:a16="http://schemas.microsoft.com/office/drawing/2014/main" id="{8D294C40-97E4-FF4F-8A02-10FC7D0EE8B0}"/>
              </a:ext>
            </a:extLst>
          </p:cNvPr>
          <p:cNvSpPr>
            <a:spLocks noGrp="1"/>
          </p:cNvSpPr>
          <p:nvPr>
            <p:ph type="body" sz="quarter" idx="47" hasCustomPrompt="1"/>
          </p:nvPr>
        </p:nvSpPr>
        <p:spPr>
          <a:xfrm>
            <a:off x="9147336" y="5044362"/>
            <a:ext cx="2281237" cy="347662"/>
          </a:xfrm>
        </p:spPr>
        <p:txBody>
          <a:bodyPr lIns="0" tIns="0" rIns="0" bIns="0" anchor="b" anchorCtr="0">
            <a:noAutofit/>
          </a:bodyPr>
          <a:lstStyle>
            <a:lvl1pPr marL="0" indent="0" algn="l">
              <a:lnSpc>
                <a:spcPct val="100000"/>
              </a:lnSpc>
              <a:spcBef>
                <a:spcPts val="0"/>
              </a:spcBef>
              <a:buNone/>
              <a:defRPr sz="1800" b="1" spc="20" baseline="0">
                <a:solidFill>
                  <a:schemeClr val="tx1"/>
                </a:solidFill>
                <a:latin typeface="+mn-lt"/>
              </a:defRPr>
            </a:lvl1pPr>
          </a:lstStyle>
          <a:p>
            <a:pPr lvl="0"/>
            <a:r>
              <a:rPr lang="en-US" dirty="0"/>
              <a:t>Name</a:t>
            </a:r>
          </a:p>
        </p:txBody>
      </p:sp>
      <p:sp>
        <p:nvSpPr>
          <p:cNvPr id="53" name="Text Placeholder 28">
            <a:extLst>
              <a:ext uri="{FF2B5EF4-FFF2-40B4-BE49-F238E27FC236}">
                <a16:creationId xmlns:a16="http://schemas.microsoft.com/office/drawing/2014/main" id="{8B38241F-01B5-574C-A827-67C6352C463C}"/>
              </a:ext>
            </a:extLst>
          </p:cNvPr>
          <p:cNvSpPr>
            <a:spLocks noGrp="1"/>
          </p:cNvSpPr>
          <p:nvPr>
            <p:ph type="body" sz="quarter" idx="48" hasCustomPrompt="1"/>
          </p:nvPr>
        </p:nvSpPr>
        <p:spPr>
          <a:xfrm>
            <a:off x="9147335" y="5429608"/>
            <a:ext cx="2281237" cy="347662"/>
          </a:xfrm>
        </p:spPr>
        <p:txBody>
          <a:bodyPr lIns="0" tIns="0" rIns="0" bIns="0">
            <a:noAutofit/>
          </a:bodyPr>
          <a:lstStyle>
            <a:lvl1pPr marL="0" indent="0" algn="l">
              <a:lnSpc>
                <a:spcPct val="100000"/>
              </a:lnSpc>
              <a:spcBef>
                <a:spcPts val="0"/>
              </a:spcBef>
              <a:buNone/>
              <a:defRPr sz="1400" b="0" spc="20" baseline="0">
                <a:solidFill>
                  <a:schemeClr val="tx1"/>
                </a:solidFill>
                <a:latin typeface="+mn-lt"/>
              </a:defRPr>
            </a:lvl1pPr>
          </a:lstStyle>
          <a:p>
            <a:pPr lvl="0"/>
            <a:r>
              <a:rPr lang="en-US" dirty="0"/>
              <a:t>Title</a:t>
            </a:r>
          </a:p>
        </p:txBody>
      </p:sp>
      <p:sp>
        <p:nvSpPr>
          <p:cNvPr id="18" name="Date Placeholder 17">
            <a:extLst>
              <a:ext uri="{FF2B5EF4-FFF2-40B4-BE49-F238E27FC236}">
                <a16:creationId xmlns:a16="http://schemas.microsoft.com/office/drawing/2014/main" id="{30445668-2DC5-E84C-8B16-922BC95F13F2}"/>
              </a:ext>
            </a:extLst>
          </p:cNvPr>
          <p:cNvSpPr>
            <a:spLocks noGrp="1"/>
          </p:cNvSpPr>
          <p:nvPr>
            <p:ph type="dt" sz="half" idx="25"/>
          </p:nvPr>
        </p:nvSpPr>
        <p:spPr/>
        <p:txBody>
          <a:bodyPr>
            <a:noAutofit/>
          </a:bodyPr>
          <a:lstStyle>
            <a:lvl1pPr>
              <a:defRPr>
                <a:solidFill>
                  <a:schemeClr val="accent3"/>
                </a:solidFill>
                <a:latin typeface="+mn-lt"/>
              </a:defRPr>
            </a:lvl1pPr>
          </a:lstStyle>
          <a:p>
            <a:fld id="{EE6020E3-D95B-4E55-964F-4B1A98BDAA6F}" type="datetime1">
              <a:rPr lang="en-US" smtClean="0"/>
              <a:t>1/16/2024</a:t>
            </a:fld>
            <a:endParaRPr lang="en-US" dirty="0"/>
          </a:p>
        </p:txBody>
      </p:sp>
      <p:sp>
        <p:nvSpPr>
          <p:cNvPr id="22" name="Footer Placeholder 21">
            <a:extLst>
              <a:ext uri="{FF2B5EF4-FFF2-40B4-BE49-F238E27FC236}">
                <a16:creationId xmlns:a16="http://schemas.microsoft.com/office/drawing/2014/main" id="{D9227732-A878-814C-8621-64ED1B2CCF9F}"/>
              </a:ext>
            </a:extLst>
          </p:cNvPr>
          <p:cNvSpPr>
            <a:spLocks noGrp="1"/>
          </p:cNvSpPr>
          <p:nvPr>
            <p:ph type="ftr" sz="quarter" idx="26"/>
          </p:nvPr>
        </p:nvSpPr>
        <p:spPr/>
        <p:txBody>
          <a:bodyPr>
            <a:noAutofit/>
          </a:bodyPr>
          <a:lstStyle>
            <a:lvl1pPr>
              <a:defRPr>
                <a:solidFill>
                  <a:schemeClr val="accent3"/>
                </a:solidFill>
                <a:latin typeface="+mn-lt"/>
              </a:defRPr>
            </a:lvl1pPr>
          </a:lstStyle>
          <a:p>
            <a:r>
              <a:rPr lang="en-US" dirty="0"/>
              <a:t>PRESENTATION TITLE</a:t>
            </a:r>
          </a:p>
        </p:txBody>
      </p:sp>
      <p:sp>
        <p:nvSpPr>
          <p:cNvPr id="23" name="Slide Number Placeholder 22">
            <a:extLst>
              <a:ext uri="{FF2B5EF4-FFF2-40B4-BE49-F238E27FC236}">
                <a16:creationId xmlns:a16="http://schemas.microsoft.com/office/drawing/2014/main" id="{CE9F02AC-6DFB-0C47-BC8E-4B0594007F33}"/>
              </a:ext>
            </a:extLst>
          </p:cNvPr>
          <p:cNvSpPr>
            <a:spLocks noGrp="1"/>
          </p:cNvSpPr>
          <p:nvPr>
            <p:ph type="sldNum" sz="quarter" idx="27"/>
          </p:nvPr>
        </p:nvSpPr>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05721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FC9A72C8-1C87-42EF-8A11-BF6DFA19ED8B}" type="datetime1">
              <a:rPr lang="en-US" smtClean="0"/>
              <a:t>1/16/2024</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04054436"/>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FC9A72C8-1C87-42EF-8A11-BF6DFA19ED8B}" type="datetime1">
              <a:rPr lang="en-US" smtClean="0"/>
              <a:t>1/16/2024</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r>
              <a:rPr lang="en-US"/>
              <a:t>PRESENTATION TITLE</a:t>
            </a:r>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294A09A9-5501-47C1-A89A-A340965A2BE2}" type="slidenum">
              <a:rPr lang="en-US" smtClean="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4015384525"/>
      </p:ext>
    </p:extLst>
  </p:cSld>
  <p:clrMapOvr>
    <a:overrideClrMapping bg1="dk1" tx1="lt1" bg2="dk2" tx2="lt2" accent1="accent1" accent2="accent2" accent3="accent3" accent4="accent4" accent5="accent5" accent6="accent6" hlink="hlink" folHlink="folHlink"/>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FC9A72C8-1C87-42EF-8A11-BF6DFA19ED8B}" type="datetime1">
              <a:rPr lang="en-US" smtClean="0"/>
              <a:t>1/16/2024</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962672424"/>
      </p:ext>
    </p:extLst>
  </p:cSld>
  <p:clrMapOvr>
    <a:masterClrMapping/>
  </p:clrMapOvr>
  <p:hf hd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257300" y="2909102"/>
            <a:ext cx="4800600" cy="299639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633864" y="2909102"/>
            <a:ext cx="4800600" cy="299639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FC9A72C8-1C87-42EF-8A11-BF6DFA19ED8B}" type="datetime1">
              <a:rPr lang="en-US" smtClean="0"/>
              <a:t>1/16/2024</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219583422"/>
      </p:ext>
    </p:extLst>
  </p:cSld>
  <p:clrMapOvr>
    <a:masterClrMapping/>
  </p:clrMapOvr>
  <p:hf hd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FC9A72C8-1C87-42EF-8A11-BF6DFA19ED8B}" type="datetime1">
              <a:rPr lang="en-US" smtClean="0"/>
              <a:t>1/16/2024</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17222037"/>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9A72C8-1C87-42EF-8A11-BF6DFA19ED8B}" type="datetime1">
              <a:rPr lang="en-US" smtClean="0"/>
              <a:t>1/16/2024</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47260340"/>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765051" y="6375679"/>
            <a:ext cx="1233355" cy="348462"/>
          </a:xfrm>
        </p:spPr>
        <p:txBody>
          <a:bodyPr/>
          <a:lstStyle/>
          <a:p>
            <a:fld id="{FC9A72C8-1C87-42EF-8A11-BF6DFA19ED8B}" type="datetime1">
              <a:rPr lang="en-US" smtClean="0"/>
              <a:t>1/16/2024</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r>
              <a:rPr lang="en-US"/>
              <a:t>PRESENTATION TITLE</a:t>
            </a:r>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294A09A9-5501-47C1-A89A-A340965A2BE2}" type="slidenum">
              <a:rPr lang="en-US" smtClean="0"/>
              <a:pPr/>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73708067"/>
      </p:ext>
    </p:extLst>
  </p:cSld>
  <p:clrMapOvr>
    <a:masterClrMapping/>
  </p:clrMapOvr>
  <p:hf hdr="0" dt="0"/>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765950" y="6375679"/>
            <a:ext cx="1232456" cy="348462"/>
          </a:xfrm>
        </p:spPr>
        <p:txBody>
          <a:bodyPr/>
          <a:lstStyle/>
          <a:p>
            <a:fld id="{FC9A72C8-1C87-42EF-8A11-BF6DFA19ED8B}" type="datetime1">
              <a:rPr lang="en-US" smtClean="0"/>
              <a:t>1/16/2024</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r>
              <a:rPr lang="en-US"/>
              <a:t>PRESENTATION TITLE</a:t>
            </a:r>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04877751"/>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FC9A72C8-1C87-42EF-8A11-BF6DFA19ED8B}" type="datetime1">
              <a:rPr lang="en-US" smtClean="0"/>
              <a:t>1/16/2024</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294A09A9-5501-47C1-A89A-A340965A2BE2}" type="slidenum">
              <a:rPr lang="en-US" smtClean="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83274953"/>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651" r:id="rId12"/>
    <p:sldLayoutId id="2147483654" r:id="rId13"/>
    <p:sldLayoutId id="2147483658" r:id="rId14"/>
    <p:sldLayoutId id="2147483662" r:id="rId15"/>
  </p:sldLayoutIdLst>
  <p:hf hdr="0" dt="0"/>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7" orient="horz" pos="2160">
          <p15:clr>
            <a:srgbClr val="A4A3A4"/>
          </p15:clr>
        </p15:guide>
        <p15:guide id="8" pos="3840">
          <p15:clr>
            <a:srgbClr val="A4A3A4"/>
          </p15:clr>
        </p15:guide>
        <p15:guide id="9" pos="240">
          <p15:clr>
            <a:srgbClr val="547EBF"/>
          </p15:clr>
        </p15:guide>
        <p15:guide id="10" orient="horz" pos="240">
          <p15:clr>
            <a:srgbClr val="547EBF"/>
          </p15:clr>
        </p15:guide>
        <p15:guide id="11" pos="7440">
          <p15:clr>
            <a:srgbClr val="547EBF"/>
          </p15:clr>
        </p15:guide>
        <p15:guide id="12" orient="horz" pos="4080">
          <p15:clr>
            <a:srgbClr val="547EBF"/>
          </p15:clr>
        </p15:guide>
        <p15:guide id="13" pos="3960">
          <p15:clr>
            <a:srgbClr val="547EBF"/>
          </p15:clr>
        </p15:guide>
        <p15:guide id="14" pos="3720">
          <p15:clr>
            <a:srgbClr val="547EBF"/>
          </p15:clr>
        </p15:guide>
        <p15:guide id="15" pos="2112">
          <p15:clr>
            <a:srgbClr val="547EBF"/>
          </p15:clr>
        </p15:guide>
        <p15:guide id="16" pos="1848">
          <p15:clr>
            <a:srgbClr val="547EBF"/>
          </p15:clr>
        </p15:guide>
        <p15:guide id="17" pos="5568">
          <p15:clr>
            <a:srgbClr val="547EBF"/>
          </p15:clr>
        </p15:guide>
        <p15:guide id="18" pos="5832">
          <p15:clr>
            <a:srgbClr val="547EBF"/>
          </p15:clr>
        </p15:guide>
        <p15:guide id="19" pos="4968">
          <p15:clr>
            <a:srgbClr val="9FCC3B"/>
          </p15:clr>
        </p15:guide>
        <p15:guide id="20" pos="5208">
          <p15:clr>
            <a:srgbClr val="9FCC3B"/>
          </p15:clr>
        </p15:guide>
        <p15:guide id="21" pos="2712">
          <p15:clr>
            <a:srgbClr val="9FCC3B"/>
          </p15:clr>
        </p15:guide>
        <p15:guide id="22" pos="2472">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5DEDD7-7B31-4EF1-B7C7-5AEE3208C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1219199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643154" y="164091"/>
            <a:ext cx="5875694" cy="4504620"/>
          </a:xfrm>
        </p:spPr>
        <p:txBody>
          <a:bodyPr>
            <a:normAutofit/>
          </a:bodyPr>
          <a:lstStyle/>
          <a:p>
            <a:r>
              <a:rPr lang="tr-TR" sz="5300" dirty="0" err="1"/>
              <a:t>Ecg</a:t>
            </a:r>
            <a:r>
              <a:rPr lang="tr-TR" sz="5300" dirty="0"/>
              <a:t> </a:t>
            </a:r>
            <a:r>
              <a:rPr lang="tr-TR" sz="5300" dirty="0" err="1"/>
              <a:t>Processor</a:t>
            </a:r>
            <a:r>
              <a:rPr lang="tr-TR" sz="5300" dirty="0"/>
              <a:t> Kod Analizi</a:t>
            </a:r>
          </a:p>
        </p:txBody>
      </p:sp>
      <p:sp>
        <p:nvSpPr>
          <p:cNvPr id="3" name="Subtitle 2">
            <a:extLst>
              <a:ext uri="{FF2B5EF4-FFF2-40B4-BE49-F238E27FC236}">
                <a16:creationId xmlns:a16="http://schemas.microsoft.com/office/drawing/2014/main" id="{A068D447-28D3-4F5F-B2DC-FD67E9015868}"/>
              </a:ext>
            </a:extLst>
          </p:cNvPr>
          <p:cNvSpPr>
            <a:spLocks noGrp="1"/>
          </p:cNvSpPr>
          <p:nvPr>
            <p:ph type="subTitle" idx="1"/>
          </p:nvPr>
        </p:nvSpPr>
        <p:spPr>
          <a:xfrm>
            <a:off x="643157" y="4296792"/>
            <a:ext cx="5877385" cy="2117675"/>
          </a:xfrm>
        </p:spPr>
        <p:txBody>
          <a:bodyPr>
            <a:normAutofit fontScale="92500" lnSpcReduction="10000"/>
          </a:bodyPr>
          <a:lstStyle/>
          <a:p>
            <a:pPr>
              <a:lnSpc>
                <a:spcPct val="90000"/>
              </a:lnSpc>
            </a:pPr>
            <a:r>
              <a:rPr lang="tr-TR" sz="1800" dirty="0">
                <a:solidFill>
                  <a:schemeClr val="tx1"/>
                </a:solidFill>
              </a:rPr>
              <a:t>Alperen Yüksel 22197484</a:t>
            </a:r>
          </a:p>
          <a:p>
            <a:pPr>
              <a:lnSpc>
                <a:spcPct val="90000"/>
              </a:lnSpc>
            </a:pPr>
            <a:r>
              <a:rPr lang="tr-TR" sz="1800" dirty="0">
                <a:solidFill>
                  <a:schemeClr val="tx1"/>
                </a:solidFill>
              </a:rPr>
              <a:t>Eren </a:t>
            </a:r>
            <a:r>
              <a:rPr lang="tr-TR" sz="1800" dirty="0" err="1">
                <a:solidFill>
                  <a:schemeClr val="tx1"/>
                </a:solidFill>
              </a:rPr>
              <a:t>Yurtal</a:t>
            </a:r>
            <a:r>
              <a:rPr lang="tr-TR" sz="1800" dirty="0">
                <a:solidFill>
                  <a:schemeClr val="tx1"/>
                </a:solidFill>
              </a:rPr>
              <a:t> 22298411</a:t>
            </a:r>
          </a:p>
          <a:p>
            <a:pPr>
              <a:lnSpc>
                <a:spcPct val="90000"/>
              </a:lnSpc>
            </a:pPr>
            <a:r>
              <a:rPr lang="tr-TR" sz="1800" dirty="0">
                <a:solidFill>
                  <a:schemeClr val="tx1"/>
                </a:solidFill>
              </a:rPr>
              <a:t>Mehmet Kaan Yılmam 22197367</a:t>
            </a:r>
          </a:p>
          <a:p>
            <a:pPr>
              <a:lnSpc>
                <a:spcPct val="90000"/>
              </a:lnSpc>
            </a:pPr>
            <a:r>
              <a:rPr lang="tr-TR" sz="1800" dirty="0">
                <a:solidFill>
                  <a:schemeClr val="tx1"/>
                </a:solidFill>
              </a:rPr>
              <a:t>Azra Yılmaz 22298321</a:t>
            </a:r>
          </a:p>
          <a:p>
            <a:pPr>
              <a:lnSpc>
                <a:spcPct val="90000"/>
              </a:lnSpc>
            </a:pPr>
            <a:r>
              <a:rPr lang="tr-TR" sz="1800" dirty="0">
                <a:solidFill>
                  <a:schemeClr val="tx1"/>
                </a:solidFill>
              </a:rPr>
              <a:t>Mina Ece Yıldız 22298304</a:t>
            </a:r>
          </a:p>
          <a:p>
            <a:pPr>
              <a:lnSpc>
                <a:spcPct val="90000"/>
              </a:lnSpc>
            </a:pPr>
            <a:r>
              <a:rPr lang="tr-TR" sz="1800" dirty="0">
                <a:solidFill>
                  <a:schemeClr val="tx1"/>
                </a:solidFill>
              </a:rPr>
              <a:t>Yiğit Kemal Yeşiltaş 22298241</a:t>
            </a:r>
          </a:p>
          <a:p>
            <a:pPr>
              <a:lnSpc>
                <a:spcPct val="90000"/>
              </a:lnSpc>
            </a:pPr>
            <a:r>
              <a:rPr lang="tr-TR" sz="1800" dirty="0">
                <a:solidFill>
                  <a:schemeClr val="tx1"/>
                </a:solidFill>
              </a:rPr>
              <a:t>İrem yıldırım 22197320</a:t>
            </a:r>
          </a:p>
          <a:p>
            <a:pPr>
              <a:lnSpc>
                <a:spcPct val="90000"/>
              </a:lnSpc>
            </a:pPr>
            <a:endParaRPr lang="tr-TR" sz="1800" dirty="0">
              <a:solidFill>
                <a:schemeClr val="tx1"/>
              </a:solidFill>
            </a:endParaRPr>
          </a:p>
        </p:txBody>
      </p:sp>
      <p:sp>
        <p:nvSpPr>
          <p:cNvPr id="11" name="Freeform: Shape 10">
            <a:extLst>
              <a:ext uri="{FF2B5EF4-FFF2-40B4-BE49-F238E27FC236}">
                <a16:creationId xmlns:a16="http://schemas.microsoft.com/office/drawing/2014/main" id="{3242CC7A-3D6E-47A4-B9D1-860978459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6174" y="0"/>
            <a:ext cx="5282519" cy="6858000"/>
          </a:xfrm>
          <a:custGeom>
            <a:avLst/>
            <a:gdLst>
              <a:gd name="connsiteX0" fmla="*/ 189795 w 5282519"/>
              <a:gd name="connsiteY0" fmla="*/ 0 h 6858000"/>
              <a:gd name="connsiteX1" fmla="*/ 5282519 w 5282519"/>
              <a:gd name="connsiteY1" fmla="*/ 0 h 6858000"/>
              <a:gd name="connsiteX2" fmla="*/ 5282519 w 5282519"/>
              <a:gd name="connsiteY2" fmla="*/ 6858000 h 6858000"/>
              <a:gd name="connsiteX3" fmla="*/ 189795 w 5282519"/>
              <a:gd name="connsiteY3" fmla="*/ 6858000 h 6858000"/>
              <a:gd name="connsiteX4" fmla="*/ 184756 w 5282519"/>
              <a:gd name="connsiteY4" fmla="*/ 6791325 h 6858000"/>
              <a:gd name="connsiteX5" fmla="*/ 176358 w 5282519"/>
              <a:gd name="connsiteY5" fmla="*/ 6735762 h 6858000"/>
              <a:gd name="connsiteX6" fmla="*/ 166281 w 5282519"/>
              <a:gd name="connsiteY6" fmla="*/ 6683375 h 6858000"/>
              <a:gd name="connsiteX7" fmla="*/ 149485 w 5282519"/>
              <a:gd name="connsiteY7" fmla="*/ 6640512 h 6858000"/>
              <a:gd name="connsiteX8" fmla="*/ 132689 w 5282519"/>
              <a:gd name="connsiteY8" fmla="*/ 6597650 h 6858000"/>
              <a:gd name="connsiteX9" fmla="*/ 112534 w 5282519"/>
              <a:gd name="connsiteY9" fmla="*/ 6561137 h 6858000"/>
              <a:gd name="connsiteX10" fmla="*/ 92379 w 5282519"/>
              <a:gd name="connsiteY10" fmla="*/ 6523037 h 6858000"/>
              <a:gd name="connsiteX11" fmla="*/ 73903 w 5282519"/>
              <a:gd name="connsiteY11" fmla="*/ 6488112 h 6858000"/>
              <a:gd name="connsiteX12" fmla="*/ 55427 w 5282519"/>
              <a:gd name="connsiteY12" fmla="*/ 6448425 h 6858000"/>
              <a:gd name="connsiteX13" fmla="*/ 38632 w 5282519"/>
              <a:gd name="connsiteY13" fmla="*/ 6407150 h 6858000"/>
              <a:gd name="connsiteX14" fmla="*/ 23515 w 5282519"/>
              <a:gd name="connsiteY14" fmla="*/ 6361112 h 6858000"/>
              <a:gd name="connsiteX15" fmla="*/ 11758 w 5282519"/>
              <a:gd name="connsiteY15" fmla="*/ 6311900 h 6858000"/>
              <a:gd name="connsiteX16" fmla="*/ 3359 w 5282519"/>
              <a:gd name="connsiteY16" fmla="*/ 6251575 h 6858000"/>
              <a:gd name="connsiteX17" fmla="*/ 0 w 5282519"/>
              <a:gd name="connsiteY17" fmla="*/ 6183312 h 6858000"/>
              <a:gd name="connsiteX18" fmla="*/ 3359 w 5282519"/>
              <a:gd name="connsiteY18" fmla="*/ 6113462 h 6858000"/>
              <a:gd name="connsiteX19" fmla="*/ 11758 w 5282519"/>
              <a:gd name="connsiteY19" fmla="*/ 6056312 h 6858000"/>
              <a:gd name="connsiteX20" fmla="*/ 23515 w 5282519"/>
              <a:gd name="connsiteY20" fmla="*/ 6003925 h 6858000"/>
              <a:gd name="connsiteX21" fmla="*/ 38632 w 5282519"/>
              <a:gd name="connsiteY21" fmla="*/ 5956300 h 6858000"/>
              <a:gd name="connsiteX22" fmla="*/ 55427 w 5282519"/>
              <a:gd name="connsiteY22" fmla="*/ 5915025 h 6858000"/>
              <a:gd name="connsiteX23" fmla="*/ 75583 w 5282519"/>
              <a:gd name="connsiteY23" fmla="*/ 5876925 h 6858000"/>
              <a:gd name="connsiteX24" fmla="*/ 95738 w 5282519"/>
              <a:gd name="connsiteY24" fmla="*/ 5840412 h 6858000"/>
              <a:gd name="connsiteX25" fmla="*/ 115893 w 5282519"/>
              <a:gd name="connsiteY25" fmla="*/ 5802312 h 6858000"/>
              <a:gd name="connsiteX26" fmla="*/ 134368 w 5282519"/>
              <a:gd name="connsiteY26" fmla="*/ 5762625 h 6858000"/>
              <a:gd name="connsiteX27" fmla="*/ 152844 w 5282519"/>
              <a:gd name="connsiteY27" fmla="*/ 5721350 h 6858000"/>
              <a:gd name="connsiteX28" fmla="*/ 167960 w 5282519"/>
              <a:gd name="connsiteY28" fmla="*/ 5675312 h 6858000"/>
              <a:gd name="connsiteX29" fmla="*/ 178038 w 5282519"/>
              <a:gd name="connsiteY29" fmla="*/ 5622925 h 6858000"/>
              <a:gd name="connsiteX30" fmla="*/ 188115 w 5282519"/>
              <a:gd name="connsiteY30" fmla="*/ 5562600 h 6858000"/>
              <a:gd name="connsiteX31" fmla="*/ 189795 w 5282519"/>
              <a:gd name="connsiteY31" fmla="*/ 5494337 h 6858000"/>
              <a:gd name="connsiteX32" fmla="*/ 188115 w 5282519"/>
              <a:gd name="connsiteY32" fmla="*/ 5426075 h 6858000"/>
              <a:gd name="connsiteX33" fmla="*/ 178038 w 5282519"/>
              <a:gd name="connsiteY33" fmla="*/ 5365750 h 6858000"/>
              <a:gd name="connsiteX34" fmla="*/ 167960 w 5282519"/>
              <a:gd name="connsiteY34" fmla="*/ 5313362 h 6858000"/>
              <a:gd name="connsiteX35" fmla="*/ 152844 w 5282519"/>
              <a:gd name="connsiteY35" fmla="*/ 5268912 h 6858000"/>
              <a:gd name="connsiteX36" fmla="*/ 134368 w 5282519"/>
              <a:gd name="connsiteY36" fmla="*/ 5226050 h 6858000"/>
              <a:gd name="connsiteX37" fmla="*/ 115893 w 5282519"/>
              <a:gd name="connsiteY37" fmla="*/ 5186362 h 6858000"/>
              <a:gd name="connsiteX38" fmla="*/ 95738 w 5282519"/>
              <a:gd name="connsiteY38" fmla="*/ 5149850 h 6858000"/>
              <a:gd name="connsiteX39" fmla="*/ 75583 w 5282519"/>
              <a:gd name="connsiteY39" fmla="*/ 5114925 h 6858000"/>
              <a:gd name="connsiteX40" fmla="*/ 55427 w 5282519"/>
              <a:gd name="connsiteY40" fmla="*/ 5075237 h 6858000"/>
              <a:gd name="connsiteX41" fmla="*/ 38632 w 5282519"/>
              <a:gd name="connsiteY41" fmla="*/ 5033962 h 6858000"/>
              <a:gd name="connsiteX42" fmla="*/ 23515 w 5282519"/>
              <a:gd name="connsiteY42" fmla="*/ 4987925 h 6858000"/>
              <a:gd name="connsiteX43" fmla="*/ 11758 w 5282519"/>
              <a:gd name="connsiteY43" fmla="*/ 4935537 h 6858000"/>
              <a:gd name="connsiteX44" fmla="*/ 3359 w 5282519"/>
              <a:gd name="connsiteY44" fmla="*/ 4875212 h 6858000"/>
              <a:gd name="connsiteX45" fmla="*/ 0 w 5282519"/>
              <a:gd name="connsiteY45" fmla="*/ 4806950 h 6858000"/>
              <a:gd name="connsiteX46" fmla="*/ 3359 w 5282519"/>
              <a:gd name="connsiteY46" fmla="*/ 4738687 h 6858000"/>
              <a:gd name="connsiteX47" fmla="*/ 11758 w 5282519"/>
              <a:gd name="connsiteY47" fmla="*/ 4678362 h 6858000"/>
              <a:gd name="connsiteX48" fmla="*/ 23515 w 5282519"/>
              <a:gd name="connsiteY48" fmla="*/ 4625975 h 6858000"/>
              <a:gd name="connsiteX49" fmla="*/ 38632 w 5282519"/>
              <a:gd name="connsiteY49" fmla="*/ 4579937 h 6858000"/>
              <a:gd name="connsiteX50" fmla="*/ 55427 w 5282519"/>
              <a:gd name="connsiteY50" fmla="*/ 4537075 h 6858000"/>
              <a:gd name="connsiteX51" fmla="*/ 75583 w 5282519"/>
              <a:gd name="connsiteY51" fmla="*/ 4498975 h 6858000"/>
              <a:gd name="connsiteX52" fmla="*/ 115893 w 5282519"/>
              <a:gd name="connsiteY52" fmla="*/ 4424362 h 6858000"/>
              <a:gd name="connsiteX53" fmla="*/ 134368 w 5282519"/>
              <a:gd name="connsiteY53" fmla="*/ 4386262 h 6858000"/>
              <a:gd name="connsiteX54" fmla="*/ 152844 w 5282519"/>
              <a:gd name="connsiteY54" fmla="*/ 4343400 h 6858000"/>
              <a:gd name="connsiteX55" fmla="*/ 167960 w 5282519"/>
              <a:gd name="connsiteY55" fmla="*/ 4297362 h 6858000"/>
              <a:gd name="connsiteX56" fmla="*/ 178038 w 5282519"/>
              <a:gd name="connsiteY56" fmla="*/ 4244975 h 6858000"/>
              <a:gd name="connsiteX57" fmla="*/ 188115 w 5282519"/>
              <a:gd name="connsiteY57" fmla="*/ 4186237 h 6858000"/>
              <a:gd name="connsiteX58" fmla="*/ 189795 w 5282519"/>
              <a:gd name="connsiteY58" fmla="*/ 4116387 h 6858000"/>
              <a:gd name="connsiteX59" fmla="*/ 188115 w 5282519"/>
              <a:gd name="connsiteY59" fmla="*/ 4048125 h 6858000"/>
              <a:gd name="connsiteX60" fmla="*/ 178038 w 5282519"/>
              <a:gd name="connsiteY60" fmla="*/ 3987800 h 6858000"/>
              <a:gd name="connsiteX61" fmla="*/ 167960 w 5282519"/>
              <a:gd name="connsiteY61" fmla="*/ 3935412 h 6858000"/>
              <a:gd name="connsiteX62" fmla="*/ 152844 w 5282519"/>
              <a:gd name="connsiteY62" fmla="*/ 3890962 h 6858000"/>
              <a:gd name="connsiteX63" fmla="*/ 134368 w 5282519"/>
              <a:gd name="connsiteY63" fmla="*/ 3848100 h 6858000"/>
              <a:gd name="connsiteX64" fmla="*/ 115893 w 5282519"/>
              <a:gd name="connsiteY64" fmla="*/ 3811587 h 6858000"/>
              <a:gd name="connsiteX65" fmla="*/ 75583 w 5282519"/>
              <a:gd name="connsiteY65" fmla="*/ 3736975 h 6858000"/>
              <a:gd name="connsiteX66" fmla="*/ 55427 w 5282519"/>
              <a:gd name="connsiteY66" fmla="*/ 3697287 h 6858000"/>
              <a:gd name="connsiteX67" fmla="*/ 38632 w 5282519"/>
              <a:gd name="connsiteY67" fmla="*/ 3656012 h 6858000"/>
              <a:gd name="connsiteX68" fmla="*/ 23515 w 5282519"/>
              <a:gd name="connsiteY68" fmla="*/ 3609975 h 6858000"/>
              <a:gd name="connsiteX69" fmla="*/ 11758 w 5282519"/>
              <a:gd name="connsiteY69" fmla="*/ 3557587 h 6858000"/>
              <a:gd name="connsiteX70" fmla="*/ 3359 w 5282519"/>
              <a:gd name="connsiteY70" fmla="*/ 3497262 h 6858000"/>
              <a:gd name="connsiteX71" fmla="*/ 0 w 5282519"/>
              <a:gd name="connsiteY71" fmla="*/ 3427412 h 6858000"/>
              <a:gd name="connsiteX72" fmla="*/ 3359 w 5282519"/>
              <a:gd name="connsiteY72" fmla="*/ 3360737 h 6858000"/>
              <a:gd name="connsiteX73" fmla="*/ 11758 w 5282519"/>
              <a:gd name="connsiteY73" fmla="*/ 3300412 h 6858000"/>
              <a:gd name="connsiteX74" fmla="*/ 23515 w 5282519"/>
              <a:gd name="connsiteY74" fmla="*/ 3248025 h 6858000"/>
              <a:gd name="connsiteX75" fmla="*/ 38632 w 5282519"/>
              <a:gd name="connsiteY75" fmla="*/ 3201987 h 6858000"/>
              <a:gd name="connsiteX76" fmla="*/ 55427 w 5282519"/>
              <a:gd name="connsiteY76" fmla="*/ 3160712 h 6858000"/>
              <a:gd name="connsiteX77" fmla="*/ 75583 w 5282519"/>
              <a:gd name="connsiteY77" fmla="*/ 3121025 h 6858000"/>
              <a:gd name="connsiteX78" fmla="*/ 95738 w 5282519"/>
              <a:gd name="connsiteY78" fmla="*/ 3084512 h 6858000"/>
              <a:gd name="connsiteX79" fmla="*/ 115893 w 5282519"/>
              <a:gd name="connsiteY79" fmla="*/ 3046412 h 6858000"/>
              <a:gd name="connsiteX80" fmla="*/ 134368 w 5282519"/>
              <a:gd name="connsiteY80" fmla="*/ 3009900 h 6858000"/>
              <a:gd name="connsiteX81" fmla="*/ 152844 w 5282519"/>
              <a:gd name="connsiteY81" fmla="*/ 2967037 h 6858000"/>
              <a:gd name="connsiteX82" fmla="*/ 167960 w 5282519"/>
              <a:gd name="connsiteY82" fmla="*/ 2922587 h 6858000"/>
              <a:gd name="connsiteX83" fmla="*/ 178038 w 5282519"/>
              <a:gd name="connsiteY83" fmla="*/ 2868612 h 6858000"/>
              <a:gd name="connsiteX84" fmla="*/ 188115 w 5282519"/>
              <a:gd name="connsiteY84" fmla="*/ 2809875 h 6858000"/>
              <a:gd name="connsiteX85" fmla="*/ 189795 w 5282519"/>
              <a:gd name="connsiteY85" fmla="*/ 2741612 h 6858000"/>
              <a:gd name="connsiteX86" fmla="*/ 188115 w 5282519"/>
              <a:gd name="connsiteY86" fmla="*/ 2671762 h 6858000"/>
              <a:gd name="connsiteX87" fmla="*/ 178038 w 5282519"/>
              <a:gd name="connsiteY87" fmla="*/ 2613025 h 6858000"/>
              <a:gd name="connsiteX88" fmla="*/ 167960 w 5282519"/>
              <a:gd name="connsiteY88" fmla="*/ 2560637 h 6858000"/>
              <a:gd name="connsiteX89" fmla="*/ 152844 w 5282519"/>
              <a:gd name="connsiteY89" fmla="*/ 2513012 h 6858000"/>
              <a:gd name="connsiteX90" fmla="*/ 134368 w 5282519"/>
              <a:gd name="connsiteY90" fmla="*/ 2471737 h 6858000"/>
              <a:gd name="connsiteX91" fmla="*/ 115893 w 5282519"/>
              <a:gd name="connsiteY91" fmla="*/ 2433637 h 6858000"/>
              <a:gd name="connsiteX92" fmla="*/ 95738 w 5282519"/>
              <a:gd name="connsiteY92" fmla="*/ 2395537 h 6858000"/>
              <a:gd name="connsiteX93" fmla="*/ 75583 w 5282519"/>
              <a:gd name="connsiteY93" fmla="*/ 2359025 h 6858000"/>
              <a:gd name="connsiteX94" fmla="*/ 55427 w 5282519"/>
              <a:gd name="connsiteY94" fmla="*/ 2319337 h 6858000"/>
              <a:gd name="connsiteX95" fmla="*/ 38632 w 5282519"/>
              <a:gd name="connsiteY95" fmla="*/ 2278062 h 6858000"/>
              <a:gd name="connsiteX96" fmla="*/ 23515 w 5282519"/>
              <a:gd name="connsiteY96" fmla="*/ 2232025 h 6858000"/>
              <a:gd name="connsiteX97" fmla="*/ 11758 w 5282519"/>
              <a:gd name="connsiteY97" fmla="*/ 2179637 h 6858000"/>
              <a:gd name="connsiteX98" fmla="*/ 3359 w 5282519"/>
              <a:gd name="connsiteY98" fmla="*/ 2119312 h 6858000"/>
              <a:gd name="connsiteX99" fmla="*/ 0 w 5282519"/>
              <a:gd name="connsiteY99" fmla="*/ 2051050 h 6858000"/>
              <a:gd name="connsiteX100" fmla="*/ 3359 w 5282519"/>
              <a:gd name="connsiteY100" fmla="*/ 1982787 h 6858000"/>
              <a:gd name="connsiteX101" fmla="*/ 11758 w 5282519"/>
              <a:gd name="connsiteY101" fmla="*/ 1922462 h 6858000"/>
              <a:gd name="connsiteX102" fmla="*/ 23515 w 5282519"/>
              <a:gd name="connsiteY102" fmla="*/ 1870075 h 6858000"/>
              <a:gd name="connsiteX103" fmla="*/ 38632 w 5282519"/>
              <a:gd name="connsiteY103" fmla="*/ 1824037 h 6858000"/>
              <a:gd name="connsiteX104" fmla="*/ 55427 w 5282519"/>
              <a:gd name="connsiteY104" fmla="*/ 1782762 h 6858000"/>
              <a:gd name="connsiteX105" fmla="*/ 75583 w 5282519"/>
              <a:gd name="connsiteY105" fmla="*/ 1743075 h 6858000"/>
              <a:gd name="connsiteX106" fmla="*/ 95738 w 5282519"/>
              <a:gd name="connsiteY106" fmla="*/ 1708150 h 6858000"/>
              <a:gd name="connsiteX107" fmla="*/ 115893 w 5282519"/>
              <a:gd name="connsiteY107" fmla="*/ 1671637 h 6858000"/>
              <a:gd name="connsiteX108" fmla="*/ 134368 w 5282519"/>
              <a:gd name="connsiteY108" fmla="*/ 1631950 h 6858000"/>
              <a:gd name="connsiteX109" fmla="*/ 152844 w 5282519"/>
              <a:gd name="connsiteY109" fmla="*/ 1589087 h 6858000"/>
              <a:gd name="connsiteX110" fmla="*/ 167960 w 5282519"/>
              <a:gd name="connsiteY110" fmla="*/ 1544637 h 6858000"/>
              <a:gd name="connsiteX111" fmla="*/ 178038 w 5282519"/>
              <a:gd name="connsiteY111" fmla="*/ 1492250 h 6858000"/>
              <a:gd name="connsiteX112" fmla="*/ 188115 w 5282519"/>
              <a:gd name="connsiteY112" fmla="*/ 1431925 h 6858000"/>
              <a:gd name="connsiteX113" fmla="*/ 189795 w 5282519"/>
              <a:gd name="connsiteY113" fmla="*/ 1363662 h 6858000"/>
              <a:gd name="connsiteX114" fmla="*/ 188115 w 5282519"/>
              <a:gd name="connsiteY114" fmla="*/ 1295400 h 6858000"/>
              <a:gd name="connsiteX115" fmla="*/ 178038 w 5282519"/>
              <a:gd name="connsiteY115" fmla="*/ 1235075 h 6858000"/>
              <a:gd name="connsiteX116" fmla="*/ 167960 w 5282519"/>
              <a:gd name="connsiteY116" fmla="*/ 1182687 h 6858000"/>
              <a:gd name="connsiteX117" fmla="*/ 152844 w 5282519"/>
              <a:gd name="connsiteY117" fmla="*/ 1136650 h 6858000"/>
              <a:gd name="connsiteX118" fmla="*/ 134368 w 5282519"/>
              <a:gd name="connsiteY118" fmla="*/ 1095375 h 6858000"/>
              <a:gd name="connsiteX119" fmla="*/ 115893 w 5282519"/>
              <a:gd name="connsiteY119" fmla="*/ 1055687 h 6858000"/>
              <a:gd name="connsiteX120" fmla="*/ 95738 w 5282519"/>
              <a:gd name="connsiteY120" fmla="*/ 1017587 h 6858000"/>
              <a:gd name="connsiteX121" fmla="*/ 75583 w 5282519"/>
              <a:gd name="connsiteY121" fmla="*/ 981075 h 6858000"/>
              <a:gd name="connsiteX122" fmla="*/ 55427 w 5282519"/>
              <a:gd name="connsiteY122" fmla="*/ 942975 h 6858000"/>
              <a:gd name="connsiteX123" fmla="*/ 38632 w 5282519"/>
              <a:gd name="connsiteY123" fmla="*/ 901700 h 6858000"/>
              <a:gd name="connsiteX124" fmla="*/ 23515 w 5282519"/>
              <a:gd name="connsiteY124" fmla="*/ 854075 h 6858000"/>
              <a:gd name="connsiteX125" fmla="*/ 11758 w 5282519"/>
              <a:gd name="connsiteY125" fmla="*/ 801687 h 6858000"/>
              <a:gd name="connsiteX126" fmla="*/ 3359 w 5282519"/>
              <a:gd name="connsiteY126" fmla="*/ 744537 h 6858000"/>
              <a:gd name="connsiteX127" fmla="*/ 0 w 5282519"/>
              <a:gd name="connsiteY127" fmla="*/ 673100 h 6858000"/>
              <a:gd name="connsiteX128" fmla="*/ 3359 w 5282519"/>
              <a:gd name="connsiteY128" fmla="*/ 606425 h 6858000"/>
              <a:gd name="connsiteX129" fmla="*/ 11758 w 5282519"/>
              <a:gd name="connsiteY129" fmla="*/ 546100 h 6858000"/>
              <a:gd name="connsiteX130" fmla="*/ 23515 w 5282519"/>
              <a:gd name="connsiteY130" fmla="*/ 496887 h 6858000"/>
              <a:gd name="connsiteX131" fmla="*/ 38632 w 5282519"/>
              <a:gd name="connsiteY131" fmla="*/ 450850 h 6858000"/>
              <a:gd name="connsiteX132" fmla="*/ 55427 w 5282519"/>
              <a:gd name="connsiteY132" fmla="*/ 409575 h 6858000"/>
              <a:gd name="connsiteX133" fmla="*/ 73903 w 5282519"/>
              <a:gd name="connsiteY133" fmla="*/ 369887 h 6858000"/>
              <a:gd name="connsiteX134" fmla="*/ 92379 w 5282519"/>
              <a:gd name="connsiteY134" fmla="*/ 334962 h 6858000"/>
              <a:gd name="connsiteX135" fmla="*/ 112534 w 5282519"/>
              <a:gd name="connsiteY135" fmla="*/ 296862 h 6858000"/>
              <a:gd name="connsiteX136" fmla="*/ 132689 w 5282519"/>
              <a:gd name="connsiteY136" fmla="*/ 260350 h 6858000"/>
              <a:gd name="connsiteX137" fmla="*/ 149485 w 5282519"/>
              <a:gd name="connsiteY137" fmla="*/ 217487 h 6858000"/>
              <a:gd name="connsiteX138" fmla="*/ 166281 w 5282519"/>
              <a:gd name="connsiteY138" fmla="*/ 174625 h 6858000"/>
              <a:gd name="connsiteX139" fmla="*/ 176358 w 5282519"/>
              <a:gd name="connsiteY139" fmla="*/ 122237 h 6858000"/>
              <a:gd name="connsiteX140" fmla="*/ 184756 w 5282519"/>
              <a:gd name="connsiteY140" fmla="*/ 666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5282519" h="6858000">
                <a:moveTo>
                  <a:pt x="189795" y="0"/>
                </a:moveTo>
                <a:lnTo>
                  <a:pt x="5282519" y="0"/>
                </a:lnTo>
                <a:lnTo>
                  <a:pt x="5282519" y="6858000"/>
                </a:lnTo>
                <a:lnTo>
                  <a:pt x="189795" y="6858000"/>
                </a:lnTo>
                <a:lnTo>
                  <a:pt x="184756" y="6791325"/>
                </a:lnTo>
                <a:lnTo>
                  <a:pt x="176358" y="6735762"/>
                </a:lnTo>
                <a:lnTo>
                  <a:pt x="166281" y="6683375"/>
                </a:lnTo>
                <a:lnTo>
                  <a:pt x="149485" y="6640512"/>
                </a:lnTo>
                <a:lnTo>
                  <a:pt x="132689" y="6597650"/>
                </a:lnTo>
                <a:lnTo>
                  <a:pt x="112534" y="6561137"/>
                </a:lnTo>
                <a:lnTo>
                  <a:pt x="92379" y="6523037"/>
                </a:lnTo>
                <a:lnTo>
                  <a:pt x="73903" y="6488112"/>
                </a:lnTo>
                <a:lnTo>
                  <a:pt x="55427" y="6448425"/>
                </a:lnTo>
                <a:lnTo>
                  <a:pt x="38632" y="6407150"/>
                </a:lnTo>
                <a:lnTo>
                  <a:pt x="23515" y="6361112"/>
                </a:lnTo>
                <a:lnTo>
                  <a:pt x="11758" y="6311900"/>
                </a:lnTo>
                <a:lnTo>
                  <a:pt x="3359" y="6251575"/>
                </a:lnTo>
                <a:lnTo>
                  <a:pt x="0" y="6183312"/>
                </a:lnTo>
                <a:lnTo>
                  <a:pt x="3359" y="6113462"/>
                </a:lnTo>
                <a:lnTo>
                  <a:pt x="11758" y="6056312"/>
                </a:lnTo>
                <a:lnTo>
                  <a:pt x="23515" y="6003925"/>
                </a:lnTo>
                <a:lnTo>
                  <a:pt x="38632" y="5956300"/>
                </a:lnTo>
                <a:lnTo>
                  <a:pt x="55427" y="5915025"/>
                </a:lnTo>
                <a:lnTo>
                  <a:pt x="75583" y="5876925"/>
                </a:lnTo>
                <a:lnTo>
                  <a:pt x="95738" y="5840412"/>
                </a:lnTo>
                <a:lnTo>
                  <a:pt x="115893" y="5802312"/>
                </a:lnTo>
                <a:lnTo>
                  <a:pt x="134368" y="5762625"/>
                </a:lnTo>
                <a:lnTo>
                  <a:pt x="152844" y="5721350"/>
                </a:lnTo>
                <a:lnTo>
                  <a:pt x="167960" y="5675312"/>
                </a:lnTo>
                <a:lnTo>
                  <a:pt x="178038" y="5622925"/>
                </a:lnTo>
                <a:lnTo>
                  <a:pt x="188115" y="5562600"/>
                </a:lnTo>
                <a:lnTo>
                  <a:pt x="189795" y="5494337"/>
                </a:lnTo>
                <a:lnTo>
                  <a:pt x="188115" y="5426075"/>
                </a:lnTo>
                <a:lnTo>
                  <a:pt x="178038" y="5365750"/>
                </a:lnTo>
                <a:lnTo>
                  <a:pt x="167960" y="5313362"/>
                </a:lnTo>
                <a:lnTo>
                  <a:pt x="152844" y="5268912"/>
                </a:lnTo>
                <a:lnTo>
                  <a:pt x="134368" y="5226050"/>
                </a:lnTo>
                <a:lnTo>
                  <a:pt x="115893" y="5186362"/>
                </a:lnTo>
                <a:lnTo>
                  <a:pt x="95738" y="5149850"/>
                </a:lnTo>
                <a:lnTo>
                  <a:pt x="75583" y="5114925"/>
                </a:lnTo>
                <a:lnTo>
                  <a:pt x="55427" y="5075237"/>
                </a:lnTo>
                <a:lnTo>
                  <a:pt x="38632" y="5033962"/>
                </a:lnTo>
                <a:lnTo>
                  <a:pt x="23515" y="4987925"/>
                </a:lnTo>
                <a:lnTo>
                  <a:pt x="11758" y="4935537"/>
                </a:lnTo>
                <a:lnTo>
                  <a:pt x="3359" y="4875212"/>
                </a:lnTo>
                <a:lnTo>
                  <a:pt x="0" y="4806950"/>
                </a:lnTo>
                <a:lnTo>
                  <a:pt x="3359" y="4738687"/>
                </a:lnTo>
                <a:lnTo>
                  <a:pt x="11758" y="4678362"/>
                </a:lnTo>
                <a:lnTo>
                  <a:pt x="23515" y="4625975"/>
                </a:lnTo>
                <a:lnTo>
                  <a:pt x="38632" y="4579937"/>
                </a:lnTo>
                <a:lnTo>
                  <a:pt x="55427" y="4537075"/>
                </a:lnTo>
                <a:lnTo>
                  <a:pt x="75583" y="4498975"/>
                </a:lnTo>
                <a:lnTo>
                  <a:pt x="115893" y="4424362"/>
                </a:lnTo>
                <a:lnTo>
                  <a:pt x="134368" y="4386262"/>
                </a:lnTo>
                <a:lnTo>
                  <a:pt x="152844" y="4343400"/>
                </a:lnTo>
                <a:lnTo>
                  <a:pt x="167960" y="4297362"/>
                </a:lnTo>
                <a:lnTo>
                  <a:pt x="178038" y="4244975"/>
                </a:lnTo>
                <a:lnTo>
                  <a:pt x="188115" y="4186237"/>
                </a:lnTo>
                <a:lnTo>
                  <a:pt x="189795" y="4116387"/>
                </a:lnTo>
                <a:lnTo>
                  <a:pt x="188115" y="4048125"/>
                </a:lnTo>
                <a:lnTo>
                  <a:pt x="178038" y="3987800"/>
                </a:lnTo>
                <a:lnTo>
                  <a:pt x="167960" y="3935412"/>
                </a:lnTo>
                <a:lnTo>
                  <a:pt x="152844" y="3890962"/>
                </a:lnTo>
                <a:lnTo>
                  <a:pt x="134368" y="3848100"/>
                </a:lnTo>
                <a:lnTo>
                  <a:pt x="115893" y="3811587"/>
                </a:lnTo>
                <a:lnTo>
                  <a:pt x="75583" y="3736975"/>
                </a:lnTo>
                <a:lnTo>
                  <a:pt x="55427" y="3697287"/>
                </a:lnTo>
                <a:lnTo>
                  <a:pt x="38632" y="3656012"/>
                </a:lnTo>
                <a:lnTo>
                  <a:pt x="23515" y="3609975"/>
                </a:lnTo>
                <a:lnTo>
                  <a:pt x="11758" y="3557587"/>
                </a:lnTo>
                <a:lnTo>
                  <a:pt x="3359" y="3497262"/>
                </a:lnTo>
                <a:lnTo>
                  <a:pt x="0" y="3427412"/>
                </a:lnTo>
                <a:lnTo>
                  <a:pt x="3359" y="3360737"/>
                </a:lnTo>
                <a:lnTo>
                  <a:pt x="11758" y="3300412"/>
                </a:lnTo>
                <a:lnTo>
                  <a:pt x="23515" y="3248025"/>
                </a:lnTo>
                <a:lnTo>
                  <a:pt x="38632" y="3201987"/>
                </a:lnTo>
                <a:lnTo>
                  <a:pt x="55427" y="3160712"/>
                </a:lnTo>
                <a:lnTo>
                  <a:pt x="75583" y="3121025"/>
                </a:lnTo>
                <a:lnTo>
                  <a:pt x="95738" y="3084512"/>
                </a:lnTo>
                <a:lnTo>
                  <a:pt x="115893" y="3046412"/>
                </a:lnTo>
                <a:lnTo>
                  <a:pt x="134368" y="3009900"/>
                </a:lnTo>
                <a:lnTo>
                  <a:pt x="152844" y="2967037"/>
                </a:lnTo>
                <a:lnTo>
                  <a:pt x="167960" y="2922587"/>
                </a:lnTo>
                <a:lnTo>
                  <a:pt x="178038" y="2868612"/>
                </a:lnTo>
                <a:lnTo>
                  <a:pt x="188115" y="2809875"/>
                </a:lnTo>
                <a:lnTo>
                  <a:pt x="189795" y="2741612"/>
                </a:lnTo>
                <a:lnTo>
                  <a:pt x="188115" y="2671762"/>
                </a:lnTo>
                <a:lnTo>
                  <a:pt x="178038" y="2613025"/>
                </a:lnTo>
                <a:lnTo>
                  <a:pt x="167960" y="2560637"/>
                </a:lnTo>
                <a:lnTo>
                  <a:pt x="152844" y="2513012"/>
                </a:lnTo>
                <a:lnTo>
                  <a:pt x="134368" y="2471737"/>
                </a:lnTo>
                <a:lnTo>
                  <a:pt x="115893" y="2433637"/>
                </a:lnTo>
                <a:lnTo>
                  <a:pt x="95738" y="2395537"/>
                </a:lnTo>
                <a:lnTo>
                  <a:pt x="75583" y="2359025"/>
                </a:lnTo>
                <a:lnTo>
                  <a:pt x="55427" y="2319337"/>
                </a:lnTo>
                <a:lnTo>
                  <a:pt x="38632" y="2278062"/>
                </a:lnTo>
                <a:lnTo>
                  <a:pt x="23515" y="2232025"/>
                </a:lnTo>
                <a:lnTo>
                  <a:pt x="11758" y="2179637"/>
                </a:lnTo>
                <a:lnTo>
                  <a:pt x="3359" y="2119312"/>
                </a:lnTo>
                <a:lnTo>
                  <a:pt x="0" y="2051050"/>
                </a:lnTo>
                <a:lnTo>
                  <a:pt x="3359" y="1982787"/>
                </a:lnTo>
                <a:lnTo>
                  <a:pt x="11758" y="1922462"/>
                </a:lnTo>
                <a:lnTo>
                  <a:pt x="23515" y="1870075"/>
                </a:lnTo>
                <a:lnTo>
                  <a:pt x="38632" y="1824037"/>
                </a:lnTo>
                <a:lnTo>
                  <a:pt x="55427" y="1782762"/>
                </a:lnTo>
                <a:lnTo>
                  <a:pt x="75583" y="1743075"/>
                </a:lnTo>
                <a:lnTo>
                  <a:pt x="95738" y="1708150"/>
                </a:lnTo>
                <a:lnTo>
                  <a:pt x="115893" y="1671637"/>
                </a:lnTo>
                <a:lnTo>
                  <a:pt x="134368" y="1631950"/>
                </a:lnTo>
                <a:lnTo>
                  <a:pt x="152844" y="1589087"/>
                </a:lnTo>
                <a:lnTo>
                  <a:pt x="167960" y="1544637"/>
                </a:lnTo>
                <a:lnTo>
                  <a:pt x="178038" y="1492250"/>
                </a:lnTo>
                <a:lnTo>
                  <a:pt x="188115" y="1431925"/>
                </a:lnTo>
                <a:lnTo>
                  <a:pt x="189795" y="1363662"/>
                </a:lnTo>
                <a:lnTo>
                  <a:pt x="188115" y="1295400"/>
                </a:lnTo>
                <a:lnTo>
                  <a:pt x="178038" y="1235075"/>
                </a:lnTo>
                <a:lnTo>
                  <a:pt x="167960" y="1182687"/>
                </a:lnTo>
                <a:lnTo>
                  <a:pt x="152844" y="1136650"/>
                </a:lnTo>
                <a:lnTo>
                  <a:pt x="134368" y="1095375"/>
                </a:lnTo>
                <a:lnTo>
                  <a:pt x="115893" y="1055687"/>
                </a:lnTo>
                <a:lnTo>
                  <a:pt x="95738" y="1017587"/>
                </a:lnTo>
                <a:lnTo>
                  <a:pt x="75583" y="981075"/>
                </a:lnTo>
                <a:lnTo>
                  <a:pt x="55427" y="942975"/>
                </a:lnTo>
                <a:lnTo>
                  <a:pt x="38632" y="901700"/>
                </a:lnTo>
                <a:lnTo>
                  <a:pt x="23515" y="854075"/>
                </a:lnTo>
                <a:lnTo>
                  <a:pt x="11758" y="801687"/>
                </a:lnTo>
                <a:lnTo>
                  <a:pt x="3359" y="744537"/>
                </a:lnTo>
                <a:lnTo>
                  <a:pt x="0" y="673100"/>
                </a:lnTo>
                <a:lnTo>
                  <a:pt x="3359" y="606425"/>
                </a:lnTo>
                <a:lnTo>
                  <a:pt x="11758" y="546100"/>
                </a:lnTo>
                <a:lnTo>
                  <a:pt x="23515" y="496887"/>
                </a:lnTo>
                <a:lnTo>
                  <a:pt x="38632" y="450850"/>
                </a:lnTo>
                <a:lnTo>
                  <a:pt x="55427" y="409575"/>
                </a:lnTo>
                <a:lnTo>
                  <a:pt x="73903" y="369887"/>
                </a:lnTo>
                <a:lnTo>
                  <a:pt x="92379" y="334962"/>
                </a:lnTo>
                <a:lnTo>
                  <a:pt x="112534" y="296862"/>
                </a:lnTo>
                <a:lnTo>
                  <a:pt x="132689" y="260350"/>
                </a:lnTo>
                <a:lnTo>
                  <a:pt x="149485" y="217487"/>
                </a:lnTo>
                <a:lnTo>
                  <a:pt x="166281" y="174625"/>
                </a:lnTo>
                <a:lnTo>
                  <a:pt x="176358" y="122237"/>
                </a:lnTo>
                <a:lnTo>
                  <a:pt x="184756" y="66675"/>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Pipetle petri kabına numune aktarma">
            <a:extLst>
              <a:ext uri="{FF2B5EF4-FFF2-40B4-BE49-F238E27FC236}">
                <a16:creationId xmlns:a16="http://schemas.microsoft.com/office/drawing/2014/main" id="{00FFB07D-9DA7-68DB-B4B5-C46EDC9E9544}"/>
              </a:ext>
            </a:extLst>
          </p:cNvPr>
          <p:cNvPicPr>
            <a:picLocks noChangeAspect="1"/>
          </p:cNvPicPr>
          <p:nvPr/>
        </p:nvPicPr>
        <p:blipFill rotWithShape="1">
          <a:blip r:embed="rId2"/>
          <a:srcRect l="39988" r="2433" b="-2"/>
          <a:stretch/>
        </p:blipFill>
        <p:spPr>
          <a:xfrm>
            <a:off x="6909481" y="10"/>
            <a:ext cx="5282519" cy="6857990"/>
          </a:xfrm>
          <a:custGeom>
            <a:avLst/>
            <a:gdLst/>
            <a:ahLst/>
            <a:cxnLst/>
            <a:rect l="l" t="t" r="r" b="b"/>
            <a:pathLst>
              <a:path w="5282519" h="6858000">
                <a:moveTo>
                  <a:pt x="189795" y="0"/>
                </a:moveTo>
                <a:lnTo>
                  <a:pt x="5282519" y="0"/>
                </a:lnTo>
                <a:lnTo>
                  <a:pt x="5282519" y="6858000"/>
                </a:lnTo>
                <a:lnTo>
                  <a:pt x="189795" y="6858000"/>
                </a:lnTo>
                <a:lnTo>
                  <a:pt x="184756" y="6791325"/>
                </a:lnTo>
                <a:lnTo>
                  <a:pt x="176358" y="6735762"/>
                </a:lnTo>
                <a:lnTo>
                  <a:pt x="166281" y="6683375"/>
                </a:lnTo>
                <a:lnTo>
                  <a:pt x="149485" y="6640512"/>
                </a:lnTo>
                <a:lnTo>
                  <a:pt x="132689" y="6597650"/>
                </a:lnTo>
                <a:lnTo>
                  <a:pt x="112534" y="6561137"/>
                </a:lnTo>
                <a:lnTo>
                  <a:pt x="92379" y="6523037"/>
                </a:lnTo>
                <a:lnTo>
                  <a:pt x="73903" y="6488112"/>
                </a:lnTo>
                <a:lnTo>
                  <a:pt x="55427" y="6448425"/>
                </a:lnTo>
                <a:lnTo>
                  <a:pt x="38632" y="6407150"/>
                </a:lnTo>
                <a:lnTo>
                  <a:pt x="23515" y="6361112"/>
                </a:lnTo>
                <a:lnTo>
                  <a:pt x="11758" y="6311900"/>
                </a:lnTo>
                <a:lnTo>
                  <a:pt x="3359" y="6251575"/>
                </a:lnTo>
                <a:lnTo>
                  <a:pt x="0" y="6183312"/>
                </a:lnTo>
                <a:lnTo>
                  <a:pt x="3359" y="6113462"/>
                </a:lnTo>
                <a:lnTo>
                  <a:pt x="11758" y="6056312"/>
                </a:lnTo>
                <a:lnTo>
                  <a:pt x="23515" y="6003925"/>
                </a:lnTo>
                <a:lnTo>
                  <a:pt x="38632" y="5956300"/>
                </a:lnTo>
                <a:lnTo>
                  <a:pt x="55427" y="5915025"/>
                </a:lnTo>
                <a:lnTo>
                  <a:pt x="75583" y="5876925"/>
                </a:lnTo>
                <a:lnTo>
                  <a:pt x="95738" y="5840412"/>
                </a:lnTo>
                <a:lnTo>
                  <a:pt x="115893" y="5802312"/>
                </a:lnTo>
                <a:lnTo>
                  <a:pt x="134368" y="5762625"/>
                </a:lnTo>
                <a:lnTo>
                  <a:pt x="152844" y="5721350"/>
                </a:lnTo>
                <a:lnTo>
                  <a:pt x="167960" y="5675312"/>
                </a:lnTo>
                <a:lnTo>
                  <a:pt x="178038" y="5622925"/>
                </a:lnTo>
                <a:lnTo>
                  <a:pt x="188115" y="5562600"/>
                </a:lnTo>
                <a:lnTo>
                  <a:pt x="189795" y="5494337"/>
                </a:lnTo>
                <a:lnTo>
                  <a:pt x="188115" y="5426075"/>
                </a:lnTo>
                <a:lnTo>
                  <a:pt x="178038" y="5365750"/>
                </a:lnTo>
                <a:lnTo>
                  <a:pt x="167960" y="5313362"/>
                </a:lnTo>
                <a:lnTo>
                  <a:pt x="152844" y="5268912"/>
                </a:lnTo>
                <a:lnTo>
                  <a:pt x="134368" y="5226050"/>
                </a:lnTo>
                <a:lnTo>
                  <a:pt x="115893" y="5186362"/>
                </a:lnTo>
                <a:lnTo>
                  <a:pt x="95738" y="5149850"/>
                </a:lnTo>
                <a:lnTo>
                  <a:pt x="75583" y="5114925"/>
                </a:lnTo>
                <a:lnTo>
                  <a:pt x="55427" y="5075237"/>
                </a:lnTo>
                <a:lnTo>
                  <a:pt x="38632" y="5033962"/>
                </a:lnTo>
                <a:lnTo>
                  <a:pt x="23515" y="4987925"/>
                </a:lnTo>
                <a:lnTo>
                  <a:pt x="11758" y="4935537"/>
                </a:lnTo>
                <a:lnTo>
                  <a:pt x="3359" y="4875212"/>
                </a:lnTo>
                <a:lnTo>
                  <a:pt x="0" y="4806950"/>
                </a:lnTo>
                <a:lnTo>
                  <a:pt x="3359" y="4738687"/>
                </a:lnTo>
                <a:lnTo>
                  <a:pt x="11758" y="4678362"/>
                </a:lnTo>
                <a:lnTo>
                  <a:pt x="23515" y="4625975"/>
                </a:lnTo>
                <a:lnTo>
                  <a:pt x="38632" y="4579937"/>
                </a:lnTo>
                <a:lnTo>
                  <a:pt x="55427" y="4537075"/>
                </a:lnTo>
                <a:lnTo>
                  <a:pt x="75583" y="4498975"/>
                </a:lnTo>
                <a:lnTo>
                  <a:pt x="115893" y="4424362"/>
                </a:lnTo>
                <a:lnTo>
                  <a:pt x="134368" y="4386262"/>
                </a:lnTo>
                <a:lnTo>
                  <a:pt x="152844" y="4343400"/>
                </a:lnTo>
                <a:lnTo>
                  <a:pt x="167960" y="4297362"/>
                </a:lnTo>
                <a:lnTo>
                  <a:pt x="178038" y="4244975"/>
                </a:lnTo>
                <a:lnTo>
                  <a:pt x="188115" y="4186237"/>
                </a:lnTo>
                <a:lnTo>
                  <a:pt x="189795" y="4116387"/>
                </a:lnTo>
                <a:lnTo>
                  <a:pt x="188115" y="4048125"/>
                </a:lnTo>
                <a:lnTo>
                  <a:pt x="178038" y="3987800"/>
                </a:lnTo>
                <a:lnTo>
                  <a:pt x="167960" y="3935412"/>
                </a:lnTo>
                <a:lnTo>
                  <a:pt x="152844" y="3890962"/>
                </a:lnTo>
                <a:lnTo>
                  <a:pt x="134368" y="3848100"/>
                </a:lnTo>
                <a:lnTo>
                  <a:pt x="115893" y="3811587"/>
                </a:lnTo>
                <a:lnTo>
                  <a:pt x="75583" y="3736975"/>
                </a:lnTo>
                <a:lnTo>
                  <a:pt x="55427" y="3697287"/>
                </a:lnTo>
                <a:lnTo>
                  <a:pt x="38632" y="3656012"/>
                </a:lnTo>
                <a:lnTo>
                  <a:pt x="23515" y="3609975"/>
                </a:lnTo>
                <a:lnTo>
                  <a:pt x="11758" y="3557587"/>
                </a:lnTo>
                <a:lnTo>
                  <a:pt x="3359" y="3497262"/>
                </a:lnTo>
                <a:lnTo>
                  <a:pt x="0" y="3427412"/>
                </a:lnTo>
                <a:lnTo>
                  <a:pt x="3359" y="3360737"/>
                </a:lnTo>
                <a:lnTo>
                  <a:pt x="11758" y="3300412"/>
                </a:lnTo>
                <a:lnTo>
                  <a:pt x="23515" y="3248025"/>
                </a:lnTo>
                <a:lnTo>
                  <a:pt x="38632" y="3201987"/>
                </a:lnTo>
                <a:lnTo>
                  <a:pt x="55427" y="3160712"/>
                </a:lnTo>
                <a:lnTo>
                  <a:pt x="75583" y="3121025"/>
                </a:lnTo>
                <a:lnTo>
                  <a:pt x="95738" y="3084512"/>
                </a:lnTo>
                <a:lnTo>
                  <a:pt x="115893" y="3046412"/>
                </a:lnTo>
                <a:lnTo>
                  <a:pt x="134368" y="3009900"/>
                </a:lnTo>
                <a:lnTo>
                  <a:pt x="152844" y="2967037"/>
                </a:lnTo>
                <a:lnTo>
                  <a:pt x="167960" y="2922587"/>
                </a:lnTo>
                <a:lnTo>
                  <a:pt x="178038" y="2868612"/>
                </a:lnTo>
                <a:lnTo>
                  <a:pt x="188115" y="2809875"/>
                </a:lnTo>
                <a:lnTo>
                  <a:pt x="189795" y="2741612"/>
                </a:lnTo>
                <a:lnTo>
                  <a:pt x="188115" y="2671762"/>
                </a:lnTo>
                <a:lnTo>
                  <a:pt x="178038" y="2613025"/>
                </a:lnTo>
                <a:lnTo>
                  <a:pt x="167960" y="2560637"/>
                </a:lnTo>
                <a:lnTo>
                  <a:pt x="152844" y="2513012"/>
                </a:lnTo>
                <a:lnTo>
                  <a:pt x="134368" y="2471737"/>
                </a:lnTo>
                <a:lnTo>
                  <a:pt x="115893" y="2433637"/>
                </a:lnTo>
                <a:lnTo>
                  <a:pt x="95738" y="2395537"/>
                </a:lnTo>
                <a:lnTo>
                  <a:pt x="75583" y="2359025"/>
                </a:lnTo>
                <a:lnTo>
                  <a:pt x="55427" y="2319337"/>
                </a:lnTo>
                <a:lnTo>
                  <a:pt x="38632" y="2278062"/>
                </a:lnTo>
                <a:lnTo>
                  <a:pt x="23515" y="2232025"/>
                </a:lnTo>
                <a:lnTo>
                  <a:pt x="11758" y="2179637"/>
                </a:lnTo>
                <a:lnTo>
                  <a:pt x="3359" y="2119312"/>
                </a:lnTo>
                <a:lnTo>
                  <a:pt x="0" y="2051050"/>
                </a:lnTo>
                <a:lnTo>
                  <a:pt x="3359" y="1982787"/>
                </a:lnTo>
                <a:lnTo>
                  <a:pt x="11758" y="1922462"/>
                </a:lnTo>
                <a:lnTo>
                  <a:pt x="23515" y="1870075"/>
                </a:lnTo>
                <a:lnTo>
                  <a:pt x="38632" y="1824037"/>
                </a:lnTo>
                <a:lnTo>
                  <a:pt x="55427" y="1782762"/>
                </a:lnTo>
                <a:lnTo>
                  <a:pt x="75583" y="1743075"/>
                </a:lnTo>
                <a:lnTo>
                  <a:pt x="95738" y="1708150"/>
                </a:lnTo>
                <a:lnTo>
                  <a:pt x="115893" y="1671637"/>
                </a:lnTo>
                <a:lnTo>
                  <a:pt x="134368" y="1631950"/>
                </a:lnTo>
                <a:lnTo>
                  <a:pt x="152844" y="1589087"/>
                </a:lnTo>
                <a:lnTo>
                  <a:pt x="167960" y="1544637"/>
                </a:lnTo>
                <a:lnTo>
                  <a:pt x="178038" y="1492250"/>
                </a:lnTo>
                <a:lnTo>
                  <a:pt x="188115" y="1431925"/>
                </a:lnTo>
                <a:lnTo>
                  <a:pt x="189795" y="1363662"/>
                </a:lnTo>
                <a:lnTo>
                  <a:pt x="188115" y="1295400"/>
                </a:lnTo>
                <a:lnTo>
                  <a:pt x="178038" y="1235075"/>
                </a:lnTo>
                <a:lnTo>
                  <a:pt x="167960" y="1182687"/>
                </a:lnTo>
                <a:lnTo>
                  <a:pt x="152844" y="1136650"/>
                </a:lnTo>
                <a:lnTo>
                  <a:pt x="134368" y="1095375"/>
                </a:lnTo>
                <a:lnTo>
                  <a:pt x="115893" y="1055687"/>
                </a:lnTo>
                <a:lnTo>
                  <a:pt x="95738" y="1017587"/>
                </a:lnTo>
                <a:lnTo>
                  <a:pt x="75583" y="981075"/>
                </a:lnTo>
                <a:lnTo>
                  <a:pt x="55427" y="942975"/>
                </a:lnTo>
                <a:lnTo>
                  <a:pt x="38632" y="901700"/>
                </a:lnTo>
                <a:lnTo>
                  <a:pt x="23515" y="854075"/>
                </a:lnTo>
                <a:lnTo>
                  <a:pt x="11758" y="801687"/>
                </a:lnTo>
                <a:lnTo>
                  <a:pt x="3359" y="744537"/>
                </a:lnTo>
                <a:lnTo>
                  <a:pt x="0" y="673100"/>
                </a:lnTo>
                <a:lnTo>
                  <a:pt x="3359" y="606425"/>
                </a:lnTo>
                <a:lnTo>
                  <a:pt x="11758" y="546100"/>
                </a:lnTo>
                <a:lnTo>
                  <a:pt x="23515" y="496887"/>
                </a:lnTo>
                <a:lnTo>
                  <a:pt x="38632" y="450850"/>
                </a:lnTo>
                <a:lnTo>
                  <a:pt x="55427" y="409575"/>
                </a:lnTo>
                <a:lnTo>
                  <a:pt x="73903" y="369887"/>
                </a:lnTo>
                <a:lnTo>
                  <a:pt x="92379" y="334962"/>
                </a:lnTo>
                <a:lnTo>
                  <a:pt x="112534" y="296862"/>
                </a:lnTo>
                <a:lnTo>
                  <a:pt x="132689" y="260350"/>
                </a:lnTo>
                <a:lnTo>
                  <a:pt x="149485" y="217487"/>
                </a:lnTo>
                <a:lnTo>
                  <a:pt x="166281" y="174625"/>
                </a:lnTo>
                <a:lnTo>
                  <a:pt x="176358" y="122237"/>
                </a:lnTo>
                <a:lnTo>
                  <a:pt x="184756" y="66675"/>
                </a:lnTo>
                <a:close/>
              </a:path>
            </a:pathLst>
          </a:cu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EKGProcessor Programının Genel Bakışı</a:t>
            </a:r>
          </a:p>
        </p:txBody>
      </p:sp>
      <p:sp>
        <p:nvSpPr>
          <p:cNvPr id="3" name="Content Placeholder 2"/>
          <p:cNvSpPr>
            <a:spLocks noGrp="1"/>
          </p:cNvSpPr>
          <p:nvPr>
            <p:ph idx="1"/>
          </p:nvPr>
        </p:nvSpPr>
        <p:spPr/>
        <p:txBody>
          <a:bodyPr>
            <a:normAutofit/>
          </a:bodyPr>
          <a:lstStyle/>
          <a:p>
            <a:pPr marL="0" indent="0">
              <a:buNone/>
            </a:pPr>
            <a:r>
              <a:rPr lang="tr-TR" dirty="0">
                <a:solidFill>
                  <a:srgbClr val="374151"/>
                </a:solidFill>
                <a:latin typeface="Söhne"/>
              </a:rPr>
              <a:t>B</a:t>
            </a:r>
            <a:r>
              <a:rPr lang="tr-TR" b="0" i="0" dirty="0">
                <a:solidFill>
                  <a:srgbClr val="374151"/>
                </a:solidFill>
                <a:effectLst/>
                <a:latin typeface="Söhne"/>
              </a:rPr>
              <a:t>u proje, elektrokardiyogram (EKG) verilerini analiz eden ve belirli kriterlere dayanarak sınıflandıran bir C++ programını içerir. EKG, kalbin elektrik aktivitesini ölçen bir tıbbi testtir. </a:t>
            </a:r>
            <a:r>
              <a:rPr lang="tr-TR" dirty="0">
                <a:solidFill>
                  <a:srgbClr val="374151"/>
                </a:solidFill>
                <a:latin typeface="Söhne"/>
              </a:rPr>
              <a:t>B</a:t>
            </a:r>
            <a:r>
              <a:rPr lang="tr-TR" b="0" i="0" dirty="0">
                <a:solidFill>
                  <a:srgbClr val="374151"/>
                </a:solidFill>
                <a:effectLst/>
                <a:latin typeface="Söhne"/>
              </a:rPr>
              <a:t>u veriler belirli zaman aralıklarında kaydedilir ve "Normal", "Taşikardi" veya "Bradikardi" olarak sınıflandırılır.</a:t>
            </a:r>
          </a:p>
          <a:p>
            <a:pPr algn="l">
              <a:buFont typeface="Arial" panose="020B0604020202020204" pitchFamily="34" charset="0"/>
              <a:buChar char="•"/>
            </a:pPr>
            <a:r>
              <a:rPr lang="tr-TR" b="0" i="0" dirty="0">
                <a:solidFill>
                  <a:srgbClr val="374151"/>
                </a:solidFill>
                <a:effectLst/>
                <a:latin typeface="Söhne"/>
              </a:rPr>
              <a:t>"Bradycardiainfo1.txt" ve "Bradycardiainfo2.txt": Bu dosyalar, Bradikardi durumunu kapsar.</a:t>
            </a:r>
          </a:p>
          <a:p>
            <a:pPr algn="l">
              <a:buFont typeface="Arial" panose="020B0604020202020204" pitchFamily="34" charset="0"/>
              <a:buChar char="•"/>
            </a:pPr>
            <a:r>
              <a:rPr lang="tr-TR" b="0" i="0" dirty="0">
                <a:solidFill>
                  <a:srgbClr val="374151"/>
                </a:solidFill>
                <a:effectLst/>
                <a:latin typeface="Söhne"/>
              </a:rPr>
              <a:t>"Normalinfo1.txt" ve "Normalinfo2.txt": Normal durumu temsil eder.</a:t>
            </a:r>
          </a:p>
          <a:p>
            <a:pPr algn="l">
              <a:buFont typeface="Arial" panose="020B0604020202020204" pitchFamily="34" charset="0"/>
              <a:buChar char="•"/>
            </a:pPr>
            <a:r>
              <a:rPr lang="tr-TR" b="0" i="0" dirty="0">
                <a:solidFill>
                  <a:srgbClr val="374151"/>
                </a:solidFill>
                <a:effectLst/>
                <a:latin typeface="Söhne"/>
              </a:rPr>
              <a:t>"Tachycardiainfo1.txt" ve "Tachycardiainfo2.txt": Taşikardi durumunu içerir.</a:t>
            </a:r>
          </a:p>
          <a:p>
            <a:pPr algn="l">
              <a:buFont typeface="Arial" panose="020B0604020202020204" pitchFamily="34" charset="0"/>
              <a:buChar char="•"/>
            </a:pPr>
            <a:r>
              <a:rPr lang="tr-TR" b="0" i="0" dirty="0">
                <a:solidFill>
                  <a:srgbClr val="374151"/>
                </a:solidFill>
                <a:effectLst/>
                <a:latin typeface="Söhne"/>
              </a:rPr>
              <a:t>Ek olarak, «person1.txt", «person2.txt": Bu dosyalar, her durum için ayrıntılı bilgileri barındırır.</a:t>
            </a:r>
          </a:p>
          <a:p>
            <a:pPr marL="0" indent="0">
              <a:buNone/>
            </a:pPr>
            <a:endParaRPr lang="tr-T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İçerik Yer Tutucusu 6" descr="metin, bilgisayar, bilgisayar monitörü, elektronik donanım içeren bir resim&#10;&#10;Açıklama otomatik olarak oluşturuldu">
            <a:extLst>
              <a:ext uri="{FF2B5EF4-FFF2-40B4-BE49-F238E27FC236}">
                <a16:creationId xmlns:a16="http://schemas.microsoft.com/office/drawing/2014/main" id="{37AB1652-200B-1474-14C0-2FB4549C716F}"/>
              </a:ext>
            </a:extLst>
          </p:cNvPr>
          <p:cNvPicPr>
            <a:picLocks noChangeAspect="1"/>
          </p:cNvPicPr>
          <p:nvPr/>
        </p:nvPicPr>
        <p:blipFill rotWithShape="1">
          <a:blip r:embed="rId2"/>
          <a:srcRect l="16918" r="22948" b="1"/>
          <a:stretch/>
        </p:blipFill>
        <p:spPr>
          <a:xfrm>
            <a:off x="688434" y="-9525"/>
            <a:ext cx="4129822" cy="6867525"/>
          </a:xfrm>
          <a:prstGeom prst="rect">
            <a:avLst/>
          </a:prstGeom>
        </p:spPr>
      </p:pic>
      <p:sp>
        <p:nvSpPr>
          <p:cNvPr id="25" name="Freeform 6">
            <a:extLst>
              <a:ext uri="{FF2B5EF4-FFF2-40B4-BE49-F238E27FC236}">
                <a16:creationId xmlns:a16="http://schemas.microsoft.com/office/drawing/2014/main" id="{5402222E-F041-43A0-81BC-1B3F2EF765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tr-TR"/>
          </a:p>
        </p:txBody>
      </p:sp>
      <p:sp>
        <p:nvSpPr>
          <p:cNvPr id="20" name="Content Placeholder 10">
            <a:extLst>
              <a:ext uri="{FF2B5EF4-FFF2-40B4-BE49-F238E27FC236}">
                <a16:creationId xmlns:a16="http://schemas.microsoft.com/office/drawing/2014/main" id="{9EE1693B-B4E6-060D-2ED2-04EF7ABB135B}"/>
              </a:ext>
            </a:extLst>
          </p:cNvPr>
          <p:cNvSpPr>
            <a:spLocks noGrp="1"/>
          </p:cNvSpPr>
          <p:nvPr>
            <p:ph idx="1"/>
          </p:nvPr>
        </p:nvSpPr>
        <p:spPr>
          <a:xfrm>
            <a:off x="5195727" y="2286001"/>
            <a:ext cx="6335338" cy="3593591"/>
          </a:xfrm>
        </p:spPr>
        <p:txBody>
          <a:bodyPr>
            <a:normAutofit/>
          </a:bodyPr>
          <a:lstStyle/>
          <a:p>
            <a:pPr marL="0" indent="0" algn="l">
              <a:buNone/>
            </a:pPr>
            <a:r>
              <a:rPr lang="tr-TR" b="0" i="0" dirty="0">
                <a:solidFill>
                  <a:srgbClr val="374151"/>
                </a:solidFill>
                <a:effectLst/>
                <a:latin typeface="Söhne"/>
              </a:rPr>
              <a:t>Veriler, zaman aralıklarına göre analiz edilir:</a:t>
            </a:r>
          </a:p>
          <a:p>
            <a:pPr algn="l">
              <a:buFont typeface="Arial" panose="020B0604020202020204" pitchFamily="34" charset="0"/>
              <a:buChar char="•"/>
            </a:pPr>
            <a:r>
              <a:rPr lang="tr-TR" b="0" i="0" dirty="0">
                <a:solidFill>
                  <a:srgbClr val="374151"/>
                </a:solidFill>
                <a:effectLst/>
                <a:latin typeface="Söhne"/>
              </a:rPr>
              <a:t>0-5 saniye: Bradikardi.</a:t>
            </a:r>
          </a:p>
          <a:p>
            <a:pPr algn="l">
              <a:buFont typeface="Arial" panose="020B0604020202020204" pitchFamily="34" charset="0"/>
              <a:buChar char="•"/>
            </a:pPr>
            <a:r>
              <a:rPr lang="tr-TR" b="0" i="0" dirty="0">
                <a:solidFill>
                  <a:srgbClr val="374151"/>
                </a:solidFill>
                <a:effectLst/>
                <a:latin typeface="Söhne"/>
              </a:rPr>
              <a:t>5-10 saniye: Normal.</a:t>
            </a:r>
          </a:p>
          <a:p>
            <a:pPr algn="l">
              <a:buFont typeface="Arial" panose="020B0604020202020204" pitchFamily="34" charset="0"/>
              <a:buChar char="•"/>
            </a:pPr>
            <a:r>
              <a:rPr lang="tr-TR" b="0" i="0" dirty="0">
                <a:solidFill>
                  <a:srgbClr val="374151"/>
                </a:solidFill>
                <a:effectLst/>
                <a:latin typeface="Söhne"/>
              </a:rPr>
              <a:t>10-15 saniye: Taşikardi.</a:t>
            </a:r>
          </a:p>
          <a:p>
            <a:pPr marL="0" indent="0" algn="l">
              <a:buNone/>
            </a:pPr>
            <a:r>
              <a:rPr lang="tr-TR" b="0" i="0" dirty="0">
                <a:solidFill>
                  <a:srgbClr val="374151"/>
                </a:solidFill>
                <a:effectLst/>
                <a:latin typeface="Söhne"/>
              </a:rPr>
              <a:t>Her kişiye ait veriler, «Kişi-1 </a:t>
            </a:r>
            <a:r>
              <a:rPr lang="tr-TR" b="0" i="0" dirty="0" err="1">
                <a:solidFill>
                  <a:srgbClr val="374151"/>
                </a:solidFill>
                <a:effectLst/>
                <a:latin typeface="Söhne"/>
              </a:rPr>
              <a:t>Result</a:t>
            </a:r>
            <a:r>
              <a:rPr lang="tr-TR" b="0" i="0" dirty="0">
                <a:solidFill>
                  <a:srgbClr val="374151"/>
                </a:solidFill>
                <a:effectLst/>
                <a:latin typeface="Söhne"/>
              </a:rPr>
              <a:t>» ve «</a:t>
            </a:r>
            <a:r>
              <a:rPr lang="tr-TR" dirty="0">
                <a:solidFill>
                  <a:srgbClr val="374151"/>
                </a:solidFill>
                <a:latin typeface="Söhne"/>
              </a:rPr>
              <a:t>Kişi-2 </a:t>
            </a:r>
            <a:r>
              <a:rPr lang="tr-TR" dirty="0" err="1">
                <a:solidFill>
                  <a:srgbClr val="374151"/>
                </a:solidFill>
                <a:latin typeface="Söhne"/>
              </a:rPr>
              <a:t>Result</a:t>
            </a:r>
            <a:r>
              <a:rPr lang="tr-TR" dirty="0">
                <a:solidFill>
                  <a:srgbClr val="374151"/>
                </a:solidFill>
                <a:latin typeface="Söhne"/>
              </a:rPr>
              <a:t>» </a:t>
            </a:r>
            <a:r>
              <a:rPr lang="tr-TR" b="0" i="0" dirty="0">
                <a:solidFill>
                  <a:srgbClr val="374151"/>
                </a:solidFill>
                <a:effectLst/>
                <a:latin typeface="Söhne"/>
              </a:rPr>
              <a:t>dosyalarında yazdırılır, bu da her kişinin adını ve kişilerin hangi kalp atış </a:t>
            </a:r>
            <a:r>
              <a:rPr lang="tr-TR" b="0" i="0">
                <a:solidFill>
                  <a:srgbClr val="374151"/>
                </a:solidFill>
                <a:effectLst/>
                <a:latin typeface="Söhne"/>
              </a:rPr>
              <a:t>grubunda olduğunu</a:t>
            </a:r>
            <a:r>
              <a:rPr lang="tr-TR">
                <a:solidFill>
                  <a:srgbClr val="374151"/>
                </a:solidFill>
                <a:latin typeface="Söhne"/>
              </a:rPr>
              <a:t> </a:t>
            </a:r>
            <a:r>
              <a:rPr lang="tr-TR" b="0" i="0">
                <a:solidFill>
                  <a:srgbClr val="374151"/>
                </a:solidFill>
                <a:effectLst/>
                <a:latin typeface="Söhne"/>
              </a:rPr>
              <a:t>yansıtır</a:t>
            </a:r>
            <a:r>
              <a:rPr lang="tr-TR" b="0" i="0" dirty="0">
                <a:solidFill>
                  <a:srgbClr val="374151"/>
                </a:solidFill>
                <a:effectLst/>
                <a:latin typeface="Söhne"/>
              </a:rPr>
              <a:t>.</a:t>
            </a:r>
          </a:p>
          <a:p>
            <a:pPr marL="0" indent="0">
              <a:buNone/>
            </a:pPr>
            <a:endParaRPr lang="en-US" dirty="0"/>
          </a:p>
        </p:txBody>
      </p:sp>
      <p:sp>
        <p:nvSpPr>
          <p:cNvPr id="5" name="Slayt Numarası Yer Tutucusu 4">
            <a:extLst>
              <a:ext uri="{FF2B5EF4-FFF2-40B4-BE49-F238E27FC236}">
                <a16:creationId xmlns:a16="http://schemas.microsoft.com/office/drawing/2014/main" id="{0F3D3843-CBF3-C226-128E-1F6D0DED5247}"/>
              </a:ext>
            </a:extLst>
          </p:cNvPr>
          <p:cNvSpPr>
            <a:spLocks noGrp="1"/>
          </p:cNvSpPr>
          <p:nvPr>
            <p:ph type="sldNum" sz="quarter" idx="12"/>
          </p:nvPr>
        </p:nvSpPr>
        <p:spPr>
          <a:xfrm>
            <a:off x="9945278" y="6375679"/>
            <a:ext cx="1484722" cy="345796"/>
          </a:xfrm>
        </p:spPr>
        <p:txBody>
          <a:bodyPr>
            <a:normAutofit/>
          </a:bodyPr>
          <a:lstStyle/>
          <a:p>
            <a:pPr>
              <a:spcAft>
                <a:spcPts val="600"/>
              </a:spcAft>
            </a:pPr>
            <a:fld id="{294A09A9-5501-47C1-A89A-A340965A2BE2}" type="slidenum">
              <a:rPr lang="en-US" smtClean="0"/>
              <a:pPr>
                <a:spcAft>
                  <a:spcPts val="600"/>
                </a:spcAft>
              </a:pPr>
              <a:t>11</a:t>
            </a:fld>
            <a:endParaRPr lang="en-US"/>
          </a:p>
        </p:txBody>
      </p:sp>
      <p:sp>
        <p:nvSpPr>
          <p:cNvPr id="27" name="Rectangle 26">
            <a:extLst>
              <a:ext uri="{FF2B5EF4-FFF2-40B4-BE49-F238E27FC236}">
                <a16:creationId xmlns:a16="http://schemas.microsoft.com/office/drawing/2014/main" id="{B80D28A2-8EA4-4EF0-9056-3BDAA7290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Tree>
    <p:extLst>
      <p:ext uri="{BB962C8B-B14F-4D97-AF65-F5344CB8AC3E}">
        <p14:creationId xmlns:p14="http://schemas.microsoft.com/office/powerpoint/2010/main" val="1597223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1" name="Rectangle 20">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23"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8FBD585F-AA76-4DFD-4AFC-EEE8FB007C51}"/>
              </a:ext>
            </a:extLst>
          </p:cNvPr>
          <p:cNvSpPr>
            <a:spLocks noGrp="1"/>
          </p:cNvSpPr>
          <p:nvPr>
            <p:ph type="title"/>
          </p:nvPr>
        </p:nvSpPr>
        <p:spPr>
          <a:xfrm>
            <a:off x="8339328" y="457200"/>
            <a:ext cx="3090672" cy="1197864"/>
          </a:xfrm>
        </p:spPr>
        <p:txBody>
          <a:bodyPr anchor="b">
            <a:normAutofit/>
          </a:bodyPr>
          <a:lstStyle/>
          <a:p>
            <a:r>
              <a:rPr lang="tr-TR" sz="1900" dirty="0">
                <a:solidFill>
                  <a:schemeClr val="accent1"/>
                </a:solidFill>
              </a:rPr>
              <a:t>Kullanılan kütüphaneler ve </a:t>
            </a:r>
            <a:r>
              <a:rPr lang="tr-TR" sz="1900" dirty="0" err="1">
                <a:solidFill>
                  <a:schemeClr val="accent1"/>
                </a:solidFill>
              </a:rPr>
              <a:t>Namespace</a:t>
            </a:r>
            <a:r>
              <a:rPr lang="tr-TR" sz="1900" dirty="0">
                <a:solidFill>
                  <a:schemeClr val="accent1"/>
                </a:solidFill>
              </a:rPr>
              <a:t> tanımı:</a:t>
            </a:r>
          </a:p>
        </p:txBody>
      </p:sp>
      <p:pic>
        <p:nvPicPr>
          <p:cNvPr id="12" name="İçerik Yer Tutucusu 11">
            <a:extLst>
              <a:ext uri="{FF2B5EF4-FFF2-40B4-BE49-F238E27FC236}">
                <a16:creationId xmlns:a16="http://schemas.microsoft.com/office/drawing/2014/main" id="{192CEF65-84CC-9787-45B9-05754BD28533}"/>
              </a:ext>
            </a:extLst>
          </p:cNvPr>
          <p:cNvPicPr>
            <a:picLocks noChangeAspect="1"/>
          </p:cNvPicPr>
          <p:nvPr/>
        </p:nvPicPr>
        <p:blipFill>
          <a:blip r:embed="rId2"/>
          <a:stretch>
            <a:fillRect/>
          </a:stretch>
        </p:blipFill>
        <p:spPr>
          <a:xfrm>
            <a:off x="926927" y="1267392"/>
            <a:ext cx="5978273" cy="4012535"/>
          </a:xfrm>
          <a:prstGeom prst="rect">
            <a:avLst/>
          </a:prstGeom>
        </p:spPr>
      </p:pic>
      <p:sp>
        <p:nvSpPr>
          <p:cNvPr id="16" name="Content Placeholder 15">
            <a:extLst>
              <a:ext uri="{FF2B5EF4-FFF2-40B4-BE49-F238E27FC236}">
                <a16:creationId xmlns:a16="http://schemas.microsoft.com/office/drawing/2014/main" id="{8CDE3B43-470C-C610-BCE1-CE2BE93594C5}"/>
              </a:ext>
            </a:extLst>
          </p:cNvPr>
          <p:cNvSpPr>
            <a:spLocks noGrp="1"/>
          </p:cNvSpPr>
          <p:nvPr>
            <p:ph idx="1"/>
          </p:nvPr>
        </p:nvSpPr>
        <p:spPr>
          <a:xfrm>
            <a:off x="8339328" y="1902366"/>
            <a:ext cx="3090672" cy="4498434"/>
          </a:xfrm>
        </p:spPr>
        <p:txBody>
          <a:bodyPr>
            <a:normAutofit lnSpcReduction="10000"/>
          </a:bodyPr>
          <a:lstStyle/>
          <a:p>
            <a:pPr>
              <a:buClr>
                <a:schemeClr val="bg1"/>
              </a:buClr>
              <a:buFont typeface="Wingdings" panose="05000000000000000000" pitchFamily="2" charset="2"/>
              <a:buChar char="ü"/>
            </a:pPr>
            <a:r>
              <a:rPr lang="tr-TR" sz="1600" dirty="0" err="1">
                <a:solidFill>
                  <a:schemeClr val="bg1"/>
                </a:solidFill>
              </a:rPr>
              <a:t>İostream</a:t>
            </a:r>
            <a:r>
              <a:rPr lang="tr-TR" sz="1600" dirty="0">
                <a:solidFill>
                  <a:schemeClr val="bg1"/>
                </a:solidFill>
              </a:rPr>
              <a:t>: C++ derleyicilerinde standart veri akışı için kullanılır. (</a:t>
            </a:r>
            <a:r>
              <a:rPr lang="tr-TR" sz="1600" dirty="0" err="1">
                <a:solidFill>
                  <a:schemeClr val="bg1"/>
                </a:solidFill>
              </a:rPr>
              <a:t>input</a:t>
            </a:r>
            <a:r>
              <a:rPr lang="tr-TR" sz="1600" dirty="0">
                <a:solidFill>
                  <a:schemeClr val="bg1"/>
                </a:solidFill>
              </a:rPr>
              <a:t>- </a:t>
            </a:r>
            <a:r>
              <a:rPr lang="tr-TR" sz="1600" dirty="0" err="1">
                <a:solidFill>
                  <a:schemeClr val="bg1"/>
                </a:solidFill>
              </a:rPr>
              <a:t>output</a:t>
            </a:r>
            <a:r>
              <a:rPr lang="tr-TR" sz="1600" dirty="0">
                <a:solidFill>
                  <a:schemeClr val="bg1"/>
                </a:solidFill>
              </a:rPr>
              <a:t> işlemleri)</a:t>
            </a:r>
          </a:p>
          <a:p>
            <a:pPr>
              <a:buClr>
                <a:schemeClr val="bg1"/>
              </a:buClr>
              <a:buFont typeface="Wingdings" panose="05000000000000000000" pitchFamily="2" charset="2"/>
              <a:buChar char="ü"/>
            </a:pPr>
            <a:r>
              <a:rPr lang="tr-TR" sz="1600" dirty="0" err="1">
                <a:solidFill>
                  <a:schemeClr val="bg1"/>
                </a:solidFill>
              </a:rPr>
              <a:t>Fstream</a:t>
            </a:r>
            <a:r>
              <a:rPr lang="tr-TR" sz="1600" dirty="0">
                <a:solidFill>
                  <a:schemeClr val="bg1"/>
                </a:solidFill>
              </a:rPr>
              <a:t>: C++ derleyicilerinde dosya işlemleri için kullanılır. (</a:t>
            </a:r>
            <a:r>
              <a:rPr lang="tr-TR" sz="1600" dirty="0" err="1">
                <a:solidFill>
                  <a:schemeClr val="bg1"/>
                </a:solidFill>
              </a:rPr>
              <a:t>ofstream</a:t>
            </a:r>
            <a:r>
              <a:rPr lang="tr-TR" sz="1600" dirty="0">
                <a:solidFill>
                  <a:schemeClr val="bg1"/>
                </a:solidFill>
              </a:rPr>
              <a:t>, </a:t>
            </a:r>
            <a:r>
              <a:rPr lang="tr-TR" sz="1600" dirty="0" err="1">
                <a:solidFill>
                  <a:schemeClr val="bg1"/>
                </a:solidFill>
              </a:rPr>
              <a:t>open_file</a:t>
            </a:r>
            <a:r>
              <a:rPr lang="tr-TR" sz="1600" dirty="0">
                <a:solidFill>
                  <a:schemeClr val="bg1"/>
                </a:solidFill>
              </a:rPr>
              <a:t>)</a:t>
            </a:r>
          </a:p>
          <a:p>
            <a:pPr>
              <a:buClr>
                <a:schemeClr val="bg1"/>
              </a:buClr>
              <a:buFont typeface="Wingdings" panose="05000000000000000000" pitchFamily="2" charset="2"/>
              <a:buChar char="ü"/>
            </a:pPr>
            <a:r>
              <a:rPr lang="tr-TR" sz="1600" dirty="0" err="1">
                <a:solidFill>
                  <a:schemeClr val="bg1"/>
                </a:solidFill>
              </a:rPr>
              <a:t>Vector</a:t>
            </a:r>
            <a:r>
              <a:rPr lang="tr-TR" sz="1600" dirty="0">
                <a:solidFill>
                  <a:schemeClr val="bg1"/>
                </a:solidFill>
              </a:rPr>
              <a:t>: C++ derleyicilerinde </a:t>
            </a:r>
            <a:r>
              <a:rPr lang="tr-TR" sz="1600" dirty="0" err="1">
                <a:solidFill>
                  <a:schemeClr val="bg1"/>
                </a:solidFill>
              </a:rPr>
              <a:t>vector</a:t>
            </a:r>
            <a:r>
              <a:rPr lang="tr-TR" sz="1600" dirty="0">
                <a:solidFill>
                  <a:schemeClr val="bg1"/>
                </a:solidFill>
              </a:rPr>
              <a:t> (süper dizi) işlemleri için kullanılır. (</a:t>
            </a:r>
            <a:r>
              <a:rPr lang="tr-TR" sz="1600" dirty="0" err="1">
                <a:solidFill>
                  <a:schemeClr val="bg1"/>
                </a:solidFill>
              </a:rPr>
              <a:t>vector</a:t>
            </a:r>
            <a:r>
              <a:rPr lang="tr-TR" sz="1600" dirty="0">
                <a:solidFill>
                  <a:schemeClr val="bg1"/>
                </a:solidFill>
              </a:rPr>
              <a:t> yaratımı- </a:t>
            </a:r>
            <a:r>
              <a:rPr lang="tr-TR" sz="1600" dirty="0" err="1">
                <a:solidFill>
                  <a:schemeClr val="bg1"/>
                </a:solidFill>
              </a:rPr>
              <a:t>push</a:t>
            </a:r>
            <a:r>
              <a:rPr lang="tr-TR" sz="1600" dirty="0">
                <a:solidFill>
                  <a:schemeClr val="bg1"/>
                </a:solidFill>
              </a:rPr>
              <a:t> fonksiyonları )</a:t>
            </a:r>
          </a:p>
          <a:p>
            <a:pPr>
              <a:buClr>
                <a:schemeClr val="bg1"/>
              </a:buClr>
              <a:buFont typeface="Wingdings" panose="05000000000000000000" pitchFamily="2" charset="2"/>
              <a:buChar char="ü"/>
            </a:pPr>
            <a:r>
              <a:rPr lang="tr-TR" sz="1600" dirty="0" err="1">
                <a:solidFill>
                  <a:schemeClr val="bg1"/>
                </a:solidFill>
              </a:rPr>
              <a:t>String</a:t>
            </a:r>
            <a:r>
              <a:rPr lang="tr-TR" sz="1600" dirty="0">
                <a:solidFill>
                  <a:schemeClr val="bg1"/>
                </a:solidFill>
              </a:rPr>
              <a:t> : C++ derleyicilerinde </a:t>
            </a:r>
            <a:r>
              <a:rPr lang="tr-TR" sz="1600" dirty="0" err="1">
                <a:solidFill>
                  <a:schemeClr val="bg1"/>
                </a:solidFill>
              </a:rPr>
              <a:t>string</a:t>
            </a:r>
            <a:r>
              <a:rPr lang="tr-TR" sz="1600" dirty="0">
                <a:solidFill>
                  <a:schemeClr val="bg1"/>
                </a:solidFill>
              </a:rPr>
              <a:t> işlemleri için kullanılır. (Özel </a:t>
            </a:r>
            <a:r>
              <a:rPr lang="tr-TR" sz="1600" dirty="0" err="1">
                <a:solidFill>
                  <a:schemeClr val="bg1"/>
                </a:solidFill>
              </a:rPr>
              <a:t>string</a:t>
            </a:r>
            <a:r>
              <a:rPr lang="tr-TR" sz="1600" dirty="0">
                <a:solidFill>
                  <a:schemeClr val="bg1"/>
                </a:solidFill>
              </a:rPr>
              <a:t> fonksiyonları)</a:t>
            </a:r>
          </a:p>
          <a:p>
            <a:pPr>
              <a:buClr>
                <a:schemeClr val="bg1"/>
              </a:buClr>
              <a:buFont typeface="Wingdings" panose="05000000000000000000" pitchFamily="2" charset="2"/>
              <a:buChar char="ü"/>
            </a:pPr>
            <a:r>
              <a:rPr lang="tr-TR" sz="1600" dirty="0" err="1">
                <a:solidFill>
                  <a:schemeClr val="bg1"/>
                </a:solidFill>
              </a:rPr>
              <a:t>Sstream</a:t>
            </a:r>
            <a:r>
              <a:rPr lang="tr-TR" sz="1600" dirty="0">
                <a:solidFill>
                  <a:schemeClr val="bg1"/>
                </a:solidFill>
              </a:rPr>
              <a:t>: C++ derleyicilerinde </a:t>
            </a:r>
            <a:r>
              <a:rPr lang="tr-TR" sz="1600" dirty="0" err="1">
                <a:solidFill>
                  <a:schemeClr val="bg1"/>
                </a:solidFill>
              </a:rPr>
              <a:t>string</a:t>
            </a:r>
            <a:r>
              <a:rPr lang="tr-TR" sz="1600" dirty="0">
                <a:solidFill>
                  <a:schemeClr val="bg1"/>
                </a:solidFill>
              </a:rPr>
              <a:t> akış işlemleri için kullanılır. (</a:t>
            </a:r>
            <a:r>
              <a:rPr lang="tr-TR" sz="1600" dirty="0" err="1">
                <a:solidFill>
                  <a:schemeClr val="bg1"/>
                </a:solidFill>
              </a:rPr>
              <a:t>isstringstream</a:t>
            </a:r>
            <a:r>
              <a:rPr lang="tr-TR" sz="1600" dirty="0">
                <a:solidFill>
                  <a:schemeClr val="bg1"/>
                </a:solidFill>
              </a:rPr>
              <a:t>)</a:t>
            </a:r>
          </a:p>
        </p:txBody>
      </p:sp>
      <p:sp>
        <p:nvSpPr>
          <p:cNvPr id="5" name="Slayt Numarası Yer Tutucusu 4">
            <a:extLst>
              <a:ext uri="{FF2B5EF4-FFF2-40B4-BE49-F238E27FC236}">
                <a16:creationId xmlns:a16="http://schemas.microsoft.com/office/drawing/2014/main" id="{9BE5D17D-9E9B-98C9-D76F-284E11EBF33D}"/>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12</a:t>
            </a:fld>
            <a:endParaRPr lang="en-US">
              <a:solidFill>
                <a:schemeClr val="bg1">
                  <a:lumMod val="85000"/>
                </a:schemeClr>
              </a:solidFill>
            </a:endParaRPr>
          </a:p>
        </p:txBody>
      </p:sp>
    </p:spTree>
    <p:extLst>
      <p:ext uri="{BB962C8B-B14F-4D97-AF65-F5344CB8AC3E}">
        <p14:creationId xmlns:p14="http://schemas.microsoft.com/office/powerpoint/2010/main" val="3618589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09F6598-40D0-757C-E11E-6B74706F5276}"/>
              </a:ext>
            </a:extLst>
          </p:cNvPr>
          <p:cNvSpPr>
            <a:spLocks noGrp="1"/>
          </p:cNvSpPr>
          <p:nvPr>
            <p:ph type="title"/>
          </p:nvPr>
        </p:nvSpPr>
        <p:spPr>
          <a:xfrm>
            <a:off x="1251677" y="645105"/>
            <a:ext cx="4357499" cy="1320855"/>
          </a:xfrm>
        </p:spPr>
        <p:txBody>
          <a:bodyPr>
            <a:normAutofit/>
          </a:bodyPr>
          <a:lstStyle/>
          <a:p>
            <a:r>
              <a:rPr lang="tr-TR" sz="4400"/>
              <a:t>Class EKGProcessor:</a:t>
            </a:r>
          </a:p>
        </p:txBody>
      </p:sp>
      <p:sp>
        <p:nvSpPr>
          <p:cNvPr id="3" name="İçerik Yer Tutucusu 2">
            <a:extLst>
              <a:ext uri="{FF2B5EF4-FFF2-40B4-BE49-F238E27FC236}">
                <a16:creationId xmlns:a16="http://schemas.microsoft.com/office/drawing/2014/main" id="{1851A84A-0755-EF3E-398D-8C1305FA1ABE}"/>
              </a:ext>
            </a:extLst>
          </p:cNvPr>
          <p:cNvSpPr>
            <a:spLocks noGrp="1"/>
          </p:cNvSpPr>
          <p:nvPr>
            <p:ph idx="1"/>
          </p:nvPr>
        </p:nvSpPr>
        <p:spPr>
          <a:xfrm>
            <a:off x="1251678" y="2286001"/>
            <a:ext cx="4363595" cy="3593591"/>
          </a:xfrm>
        </p:spPr>
        <p:txBody>
          <a:bodyPr>
            <a:normAutofit/>
          </a:bodyPr>
          <a:lstStyle/>
          <a:p>
            <a:pPr marL="0" indent="0">
              <a:lnSpc>
                <a:spcPct val="100000"/>
              </a:lnSpc>
              <a:buNone/>
            </a:pPr>
            <a:r>
              <a:rPr lang="tr-TR" dirty="0" err="1"/>
              <a:t>EKGProcessor</a:t>
            </a:r>
            <a:r>
              <a:rPr lang="tr-TR" dirty="0"/>
              <a:t> sınıfı, EKG verilerini işlemek için bir arayüz sunar. Bu sınıf, verileri okuma, işleme, analiz etme ve sonuçları raporlama işlevlerini kapsar. Bu tür bir sınıf, medikal uygulamalarda, özellikle kalp sağlığını izleme ve değerlendirme sistemlerinde kullanışlıdır. Her </a:t>
            </a:r>
            <a:r>
              <a:rPr lang="tr-TR" dirty="0" err="1"/>
              <a:t>metod</a:t>
            </a:r>
            <a:r>
              <a:rPr lang="tr-TR" dirty="0"/>
              <a:t>, belirli bir görevi yerine getirir ve bu </a:t>
            </a:r>
            <a:r>
              <a:rPr lang="tr-TR" dirty="0" err="1"/>
              <a:t>metodlar</a:t>
            </a:r>
            <a:r>
              <a:rPr lang="tr-TR" dirty="0"/>
              <a:t> birlikte çalışarak EKG verilerinin etkili bir şekilde işlenmesini sağlar.</a:t>
            </a:r>
          </a:p>
        </p:txBody>
      </p:sp>
      <p:pic>
        <p:nvPicPr>
          <p:cNvPr id="8" name="Resim 7">
            <a:extLst>
              <a:ext uri="{FF2B5EF4-FFF2-40B4-BE49-F238E27FC236}">
                <a16:creationId xmlns:a16="http://schemas.microsoft.com/office/drawing/2014/main" id="{56E67503-0CDD-D219-3333-8E740D1015C2}"/>
              </a:ext>
            </a:extLst>
          </p:cNvPr>
          <p:cNvPicPr>
            <a:picLocks noChangeAspect="1"/>
          </p:cNvPicPr>
          <p:nvPr/>
        </p:nvPicPr>
        <p:blipFill rotWithShape="1">
          <a:blip r:embed="rId2"/>
          <a:srcRect r="2" b="123"/>
          <a:stretch/>
        </p:blipFill>
        <p:spPr>
          <a:xfrm>
            <a:off x="6096000" y="580713"/>
            <a:ext cx="5414304" cy="5407737"/>
          </a:xfrm>
          <a:custGeom>
            <a:avLst/>
            <a:gdLst/>
            <a:ahLst/>
            <a:cxnLst/>
            <a:rect l="l" t="t" r="r" b="b"/>
            <a:pathLst>
              <a:path w="3860171" h="3855489">
                <a:moveTo>
                  <a:pt x="1930086" y="0"/>
                </a:moveTo>
                <a:lnTo>
                  <a:pt x="1967540" y="3511"/>
                </a:lnTo>
                <a:lnTo>
                  <a:pt x="2003824" y="12875"/>
                </a:lnTo>
                <a:lnTo>
                  <a:pt x="2038938" y="26920"/>
                </a:lnTo>
                <a:lnTo>
                  <a:pt x="2075222" y="44477"/>
                </a:lnTo>
                <a:lnTo>
                  <a:pt x="2109166" y="64375"/>
                </a:lnTo>
                <a:lnTo>
                  <a:pt x="2144279" y="85443"/>
                </a:lnTo>
                <a:lnTo>
                  <a:pt x="2179393" y="104171"/>
                </a:lnTo>
                <a:lnTo>
                  <a:pt x="2214507" y="122898"/>
                </a:lnTo>
                <a:lnTo>
                  <a:pt x="2248450" y="136943"/>
                </a:lnTo>
                <a:lnTo>
                  <a:pt x="2285905" y="146307"/>
                </a:lnTo>
                <a:lnTo>
                  <a:pt x="2322189" y="150989"/>
                </a:lnTo>
                <a:lnTo>
                  <a:pt x="2360814" y="150989"/>
                </a:lnTo>
                <a:lnTo>
                  <a:pt x="2400610" y="148648"/>
                </a:lnTo>
                <a:lnTo>
                  <a:pt x="2440405" y="143966"/>
                </a:lnTo>
                <a:lnTo>
                  <a:pt x="2480201" y="138114"/>
                </a:lnTo>
                <a:lnTo>
                  <a:pt x="2519996" y="133432"/>
                </a:lnTo>
                <a:lnTo>
                  <a:pt x="2559792" y="129921"/>
                </a:lnTo>
                <a:lnTo>
                  <a:pt x="2597247" y="131091"/>
                </a:lnTo>
                <a:lnTo>
                  <a:pt x="2633531" y="135773"/>
                </a:lnTo>
                <a:lnTo>
                  <a:pt x="2668644" y="146307"/>
                </a:lnTo>
                <a:lnTo>
                  <a:pt x="2697906" y="161523"/>
                </a:lnTo>
                <a:lnTo>
                  <a:pt x="2725997" y="181421"/>
                </a:lnTo>
                <a:lnTo>
                  <a:pt x="2750577" y="204830"/>
                </a:lnTo>
                <a:lnTo>
                  <a:pt x="2775156" y="231750"/>
                </a:lnTo>
                <a:lnTo>
                  <a:pt x="2797395" y="259841"/>
                </a:lnTo>
                <a:lnTo>
                  <a:pt x="2819634" y="289103"/>
                </a:lnTo>
                <a:lnTo>
                  <a:pt x="2841872" y="318364"/>
                </a:lnTo>
                <a:lnTo>
                  <a:pt x="2864111" y="346455"/>
                </a:lnTo>
                <a:lnTo>
                  <a:pt x="2887520" y="373376"/>
                </a:lnTo>
                <a:lnTo>
                  <a:pt x="2914441" y="396785"/>
                </a:lnTo>
                <a:lnTo>
                  <a:pt x="2940191" y="417853"/>
                </a:lnTo>
                <a:lnTo>
                  <a:pt x="2969452" y="434240"/>
                </a:lnTo>
                <a:lnTo>
                  <a:pt x="3001055" y="448285"/>
                </a:lnTo>
                <a:lnTo>
                  <a:pt x="3034998" y="459990"/>
                </a:lnTo>
                <a:lnTo>
                  <a:pt x="3070112" y="470524"/>
                </a:lnTo>
                <a:lnTo>
                  <a:pt x="3105226" y="479888"/>
                </a:lnTo>
                <a:lnTo>
                  <a:pt x="3141510" y="489251"/>
                </a:lnTo>
                <a:lnTo>
                  <a:pt x="3175453" y="499785"/>
                </a:lnTo>
                <a:lnTo>
                  <a:pt x="3209396" y="511490"/>
                </a:lnTo>
                <a:lnTo>
                  <a:pt x="3240999" y="525535"/>
                </a:lnTo>
                <a:lnTo>
                  <a:pt x="3269090" y="543092"/>
                </a:lnTo>
                <a:lnTo>
                  <a:pt x="3294840" y="564161"/>
                </a:lnTo>
                <a:lnTo>
                  <a:pt x="3315908" y="589911"/>
                </a:lnTo>
                <a:lnTo>
                  <a:pt x="3333465" y="618002"/>
                </a:lnTo>
                <a:lnTo>
                  <a:pt x="3347510" y="649604"/>
                </a:lnTo>
                <a:lnTo>
                  <a:pt x="3359215" y="683547"/>
                </a:lnTo>
                <a:lnTo>
                  <a:pt x="3369749" y="717491"/>
                </a:lnTo>
                <a:lnTo>
                  <a:pt x="3379113" y="753775"/>
                </a:lnTo>
                <a:lnTo>
                  <a:pt x="3388476" y="788889"/>
                </a:lnTo>
                <a:lnTo>
                  <a:pt x="3399010" y="824002"/>
                </a:lnTo>
                <a:lnTo>
                  <a:pt x="3410715" y="857946"/>
                </a:lnTo>
                <a:lnTo>
                  <a:pt x="3424760" y="889548"/>
                </a:lnTo>
                <a:lnTo>
                  <a:pt x="3441147" y="918809"/>
                </a:lnTo>
                <a:lnTo>
                  <a:pt x="3462215" y="944560"/>
                </a:lnTo>
                <a:lnTo>
                  <a:pt x="3485624" y="971480"/>
                </a:lnTo>
                <a:lnTo>
                  <a:pt x="3512545" y="994889"/>
                </a:lnTo>
                <a:lnTo>
                  <a:pt x="3540636" y="1017128"/>
                </a:lnTo>
                <a:lnTo>
                  <a:pt x="3571068" y="1039367"/>
                </a:lnTo>
                <a:lnTo>
                  <a:pt x="3600329" y="1061605"/>
                </a:lnTo>
                <a:lnTo>
                  <a:pt x="3628420" y="1083844"/>
                </a:lnTo>
                <a:lnTo>
                  <a:pt x="3655341" y="1108424"/>
                </a:lnTo>
                <a:lnTo>
                  <a:pt x="3678750" y="1133003"/>
                </a:lnTo>
                <a:lnTo>
                  <a:pt x="3698648" y="1161094"/>
                </a:lnTo>
                <a:lnTo>
                  <a:pt x="3713864" y="1190356"/>
                </a:lnTo>
                <a:lnTo>
                  <a:pt x="3724398" y="1225469"/>
                </a:lnTo>
                <a:lnTo>
                  <a:pt x="3729080" y="1261754"/>
                </a:lnTo>
                <a:lnTo>
                  <a:pt x="3730250" y="1299208"/>
                </a:lnTo>
                <a:lnTo>
                  <a:pt x="3726739" y="1339004"/>
                </a:lnTo>
                <a:lnTo>
                  <a:pt x="3722057" y="1378799"/>
                </a:lnTo>
                <a:lnTo>
                  <a:pt x="3716205" y="1418595"/>
                </a:lnTo>
                <a:lnTo>
                  <a:pt x="3711523" y="1458391"/>
                </a:lnTo>
                <a:lnTo>
                  <a:pt x="3709182" y="1498186"/>
                </a:lnTo>
                <a:lnTo>
                  <a:pt x="3709182" y="1536811"/>
                </a:lnTo>
                <a:lnTo>
                  <a:pt x="3713864" y="1573096"/>
                </a:lnTo>
                <a:lnTo>
                  <a:pt x="3723228" y="1609380"/>
                </a:lnTo>
                <a:lnTo>
                  <a:pt x="3737273" y="1643323"/>
                </a:lnTo>
                <a:lnTo>
                  <a:pt x="3756000" y="1678437"/>
                </a:lnTo>
                <a:lnTo>
                  <a:pt x="3774728" y="1713550"/>
                </a:lnTo>
                <a:lnTo>
                  <a:pt x="3795796" y="1748664"/>
                </a:lnTo>
                <a:lnTo>
                  <a:pt x="3815694" y="1782608"/>
                </a:lnTo>
                <a:lnTo>
                  <a:pt x="3833250" y="1818892"/>
                </a:lnTo>
                <a:lnTo>
                  <a:pt x="3847296" y="1854005"/>
                </a:lnTo>
                <a:lnTo>
                  <a:pt x="3856660" y="1890290"/>
                </a:lnTo>
                <a:lnTo>
                  <a:pt x="3860171" y="1927744"/>
                </a:lnTo>
                <a:lnTo>
                  <a:pt x="3856660" y="1965199"/>
                </a:lnTo>
                <a:lnTo>
                  <a:pt x="3847296" y="2001483"/>
                </a:lnTo>
                <a:lnTo>
                  <a:pt x="3833250" y="2036597"/>
                </a:lnTo>
                <a:lnTo>
                  <a:pt x="3815694" y="2072881"/>
                </a:lnTo>
                <a:lnTo>
                  <a:pt x="3795796" y="2106824"/>
                </a:lnTo>
                <a:lnTo>
                  <a:pt x="3774728" y="2141938"/>
                </a:lnTo>
                <a:lnTo>
                  <a:pt x="3756000" y="2177052"/>
                </a:lnTo>
                <a:lnTo>
                  <a:pt x="3737273" y="2212166"/>
                </a:lnTo>
                <a:lnTo>
                  <a:pt x="3723228" y="2246109"/>
                </a:lnTo>
                <a:lnTo>
                  <a:pt x="3713864" y="2282393"/>
                </a:lnTo>
                <a:lnTo>
                  <a:pt x="3709182" y="2318677"/>
                </a:lnTo>
                <a:lnTo>
                  <a:pt x="3709182" y="2357302"/>
                </a:lnTo>
                <a:lnTo>
                  <a:pt x="3711523" y="2397098"/>
                </a:lnTo>
                <a:lnTo>
                  <a:pt x="3716205" y="2436894"/>
                </a:lnTo>
                <a:lnTo>
                  <a:pt x="3722057" y="2476689"/>
                </a:lnTo>
                <a:lnTo>
                  <a:pt x="3726739" y="2516485"/>
                </a:lnTo>
                <a:lnTo>
                  <a:pt x="3730250" y="2556280"/>
                </a:lnTo>
                <a:lnTo>
                  <a:pt x="3729080" y="2593735"/>
                </a:lnTo>
                <a:lnTo>
                  <a:pt x="3724398" y="2630019"/>
                </a:lnTo>
                <a:lnTo>
                  <a:pt x="3713864" y="2665133"/>
                </a:lnTo>
                <a:lnTo>
                  <a:pt x="3698648" y="2694394"/>
                </a:lnTo>
                <a:lnTo>
                  <a:pt x="3678750" y="2722485"/>
                </a:lnTo>
                <a:lnTo>
                  <a:pt x="3655341" y="2747065"/>
                </a:lnTo>
                <a:lnTo>
                  <a:pt x="3628420" y="2771645"/>
                </a:lnTo>
                <a:lnTo>
                  <a:pt x="3600329" y="2793883"/>
                </a:lnTo>
                <a:lnTo>
                  <a:pt x="3571068" y="2816122"/>
                </a:lnTo>
                <a:lnTo>
                  <a:pt x="3540636" y="2838361"/>
                </a:lnTo>
                <a:lnTo>
                  <a:pt x="3512545" y="2860599"/>
                </a:lnTo>
                <a:lnTo>
                  <a:pt x="3485624" y="2884009"/>
                </a:lnTo>
                <a:lnTo>
                  <a:pt x="3462215" y="2910929"/>
                </a:lnTo>
                <a:lnTo>
                  <a:pt x="3441147" y="2936679"/>
                </a:lnTo>
                <a:lnTo>
                  <a:pt x="3424760" y="2965941"/>
                </a:lnTo>
                <a:lnTo>
                  <a:pt x="3410715" y="2997543"/>
                </a:lnTo>
                <a:lnTo>
                  <a:pt x="3399010" y="3031486"/>
                </a:lnTo>
                <a:lnTo>
                  <a:pt x="3388476" y="3066600"/>
                </a:lnTo>
                <a:lnTo>
                  <a:pt x="3379113" y="3101714"/>
                </a:lnTo>
                <a:lnTo>
                  <a:pt x="3369749" y="3137998"/>
                </a:lnTo>
                <a:lnTo>
                  <a:pt x="3359215" y="3171941"/>
                </a:lnTo>
                <a:lnTo>
                  <a:pt x="3347510" y="3205885"/>
                </a:lnTo>
                <a:lnTo>
                  <a:pt x="3333465" y="3237487"/>
                </a:lnTo>
                <a:lnTo>
                  <a:pt x="3315908" y="3265578"/>
                </a:lnTo>
                <a:lnTo>
                  <a:pt x="3294840" y="3291328"/>
                </a:lnTo>
                <a:lnTo>
                  <a:pt x="3269090" y="3312396"/>
                </a:lnTo>
                <a:lnTo>
                  <a:pt x="3240999" y="3329953"/>
                </a:lnTo>
                <a:lnTo>
                  <a:pt x="3209396" y="3343999"/>
                </a:lnTo>
                <a:lnTo>
                  <a:pt x="3175453" y="3355703"/>
                </a:lnTo>
                <a:lnTo>
                  <a:pt x="3141510" y="3366237"/>
                </a:lnTo>
                <a:lnTo>
                  <a:pt x="3105226" y="3375601"/>
                </a:lnTo>
                <a:lnTo>
                  <a:pt x="3070112" y="3384965"/>
                </a:lnTo>
                <a:lnTo>
                  <a:pt x="3034998" y="3395499"/>
                </a:lnTo>
                <a:lnTo>
                  <a:pt x="3001055" y="3407203"/>
                </a:lnTo>
                <a:lnTo>
                  <a:pt x="2969452" y="3421249"/>
                </a:lnTo>
                <a:lnTo>
                  <a:pt x="2940191" y="3437635"/>
                </a:lnTo>
                <a:lnTo>
                  <a:pt x="2914441" y="3458704"/>
                </a:lnTo>
                <a:lnTo>
                  <a:pt x="2887520" y="3482113"/>
                </a:lnTo>
                <a:lnTo>
                  <a:pt x="2864111" y="3509033"/>
                </a:lnTo>
                <a:lnTo>
                  <a:pt x="2841872" y="3537124"/>
                </a:lnTo>
                <a:lnTo>
                  <a:pt x="2819634" y="3566386"/>
                </a:lnTo>
                <a:lnTo>
                  <a:pt x="2797395" y="3595647"/>
                </a:lnTo>
                <a:lnTo>
                  <a:pt x="2775156" y="3623738"/>
                </a:lnTo>
                <a:lnTo>
                  <a:pt x="2750577" y="3650659"/>
                </a:lnTo>
                <a:lnTo>
                  <a:pt x="2725997" y="3674068"/>
                </a:lnTo>
                <a:lnTo>
                  <a:pt x="2697906" y="3693966"/>
                </a:lnTo>
                <a:lnTo>
                  <a:pt x="2668644" y="3709182"/>
                </a:lnTo>
                <a:lnTo>
                  <a:pt x="2633531" y="3719716"/>
                </a:lnTo>
                <a:lnTo>
                  <a:pt x="2597247" y="3724398"/>
                </a:lnTo>
                <a:lnTo>
                  <a:pt x="2559792" y="3725568"/>
                </a:lnTo>
                <a:lnTo>
                  <a:pt x="2519996" y="3722057"/>
                </a:lnTo>
                <a:lnTo>
                  <a:pt x="2480201" y="3717375"/>
                </a:lnTo>
                <a:lnTo>
                  <a:pt x="2440405" y="3711523"/>
                </a:lnTo>
                <a:lnTo>
                  <a:pt x="2400610" y="3706841"/>
                </a:lnTo>
                <a:lnTo>
                  <a:pt x="2360814" y="3704500"/>
                </a:lnTo>
                <a:lnTo>
                  <a:pt x="2322189" y="3704500"/>
                </a:lnTo>
                <a:lnTo>
                  <a:pt x="2285905" y="3709182"/>
                </a:lnTo>
                <a:lnTo>
                  <a:pt x="2248450" y="3718545"/>
                </a:lnTo>
                <a:lnTo>
                  <a:pt x="2214507" y="3732591"/>
                </a:lnTo>
                <a:lnTo>
                  <a:pt x="2179393" y="3751318"/>
                </a:lnTo>
                <a:lnTo>
                  <a:pt x="2144279" y="3770045"/>
                </a:lnTo>
                <a:lnTo>
                  <a:pt x="2109166" y="3791114"/>
                </a:lnTo>
                <a:lnTo>
                  <a:pt x="2075222" y="3811011"/>
                </a:lnTo>
                <a:lnTo>
                  <a:pt x="2038938" y="3828568"/>
                </a:lnTo>
                <a:lnTo>
                  <a:pt x="2003824" y="3842614"/>
                </a:lnTo>
                <a:lnTo>
                  <a:pt x="1967540" y="3851978"/>
                </a:lnTo>
                <a:lnTo>
                  <a:pt x="1930086" y="3855489"/>
                </a:lnTo>
                <a:lnTo>
                  <a:pt x="1892631" y="3851978"/>
                </a:lnTo>
                <a:lnTo>
                  <a:pt x="1856347" y="3842614"/>
                </a:lnTo>
                <a:lnTo>
                  <a:pt x="1821233" y="3828568"/>
                </a:lnTo>
                <a:lnTo>
                  <a:pt x="1784949" y="3811011"/>
                </a:lnTo>
                <a:lnTo>
                  <a:pt x="1751005" y="3791114"/>
                </a:lnTo>
                <a:lnTo>
                  <a:pt x="1715892" y="3770045"/>
                </a:lnTo>
                <a:lnTo>
                  <a:pt x="1680778" y="3751318"/>
                </a:lnTo>
                <a:lnTo>
                  <a:pt x="1645664" y="3732591"/>
                </a:lnTo>
                <a:lnTo>
                  <a:pt x="1610550" y="3718545"/>
                </a:lnTo>
                <a:lnTo>
                  <a:pt x="1574266" y="3709182"/>
                </a:lnTo>
                <a:lnTo>
                  <a:pt x="1537982" y="3704500"/>
                </a:lnTo>
                <a:lnTo>
                  <a:pt x="1499357" y="3704500"/>
                </a:lnTo>
                <a:lnTo>
                  <a:pt x="1459561" y="3706841"/>
                </a:lnTo>
                <a:lnTo>
                  <a:pt x="1419766" y="3711523"/>
                </a:lnTo>
                <a:lnTo>
                  <a:pt x="1379970" y="3717375"/>
                </a:lnTo>
                <a:lnTo>
                  <a:pt x="1340175" y="3722057"/>
                </a:lnTo>
                <a:lnTo>
                  <a:pt x="1300379" y="3725568"/>
                </a:lnTo>
                <a:lnTo>
                  <a:pt x="1262924" y="3724398"/>
                </a:lnTo>
                <a:lnTo>
                  <a:pt x="1226640" y="3719716"/>
                </a:lnTo>
                <a:lnTo>
                  <a:pt x="1191526" y="3709182"/>
                </a:lnTo>
                <a:lnTo>
                  <a:pt x="1162265" y="3693966"/>
                </a:lnTo>
                <a:lnTo>
                  <a:pt x="1134174" y="3674068"/>
                </a:lnTo>
                <a:lnTo>
                  <a:pt x="1109594" y="3650659"/>
                </a:lnTo>
                <a:lnTo>
                  <a:pt x="1085015" y="3623738"/>
                </a:lnTo>
                <a:lnTo>
                  <a:pt x="1062776" y="3595647"/>
                </a:lnTo>
                <a:lnTo>
                  <a:pt x="1040537" y="3566386"/>
                </a:lnTo>
                <a:lnTo>
                  <a:pt x="1018299" y="3537124"/>
                </a:lnTo>
                <a:lnTo>
                  <a:pt x="996060" y="3509033"/>
                </a:lnTo>
                <a:lnTo>
                  <a:pt x="972651" y="3482113"/>
                </a:lnTo>
                <a:lnTo>
                  <a:pt x="945730" y="3458704"/>
                </a:lnTo>
                <a:lnTo>
                  <a:pt x="919980" y="3437635"/>
                </a:lnTo>
                <a:lnTo>
                  <a:pt x="890719" y="3421249"/>
                </a:lnTo>
                <a:lnTo>
                  <a:pt x="859116" y="3407203"/>
                </a:lnTo>
                <a:lnTo>
                  <a:pt x="825173" y="3395499"/>
                </a:lnTo>
                <a:lnTo>
                  <a:pt x="790059" y="3384965"/>
                </a:lnTo>
                <a:lnTo>
                  <a:pt x="754946" y="3375601"/>
                </a:lnTo>
                <a:lnTo>
                  <a:pt x="718662" y="3366237"/>
                </a:lnTo>
                <a:lnTo>
                  <a:pt x="684718" y="3355703"/>
                </a:lnTo>
                <a:lnTo>
                  <a:pt x="650775" y="3343999"/>
                </a:lnTo>
                <a:lnTo>
                  <a:pt x="619173" y="3329953"/>
                </a:lnTo>
                <a:lnTo>
                  <a:pt x="591082" y="3312396"/>
                </a:lnTo>
                <a:lnTo>
                  <a:pt x="565332" y="3291328"/>
                </a:lnTo>
                <a:lnTo>
                  <a:pt x="544263" y="3265578"/>
                </a:lnTo>
                <a:lnTo>
                  <a:pt x="526706" y="3237487"/>
                </a:lnTo>
                <a:lnTo>
                  <a:pt x="512661" y="3205885"/>
                </a:lnTo>
                <a:lnTo>
                  <a:pt x="500956" y="3171941"/>
                </a:lnTo>
                <a:lnTo>
                  <a:pt x="490422" y="3137998"/>
                </a:lnTo>
                <a:lnTo>
                  <a:pt x="481059" y="3101714"/>
                </a:lnTo>
                <a:lnTo>
                  <a:pt x="471695" y="3066600"/>
                </a:lnTo>
                <a:lnTo>
                  <a:pt x="461161" y="3031486"/>
                </a:lnTo>
                <a:lnTo>
                  <a:pt x="449456" y="2997543"/>
                </a:lnTo>
                <a:lnTo>
                  <a:pt x="435411" y="2965941"/>
                </a:lnTo>
                <a:lnTo>
                  <a:pt x="419024" y="2936679"/>
                </a:lnTo>
                <a:lnTo>
                  <a:pt x="397956" y="2910929"/>
                </a:lnTo>
                <a:lnTo>
                  <a:pt x="374547" y="2884009"/>
                </a:lnTo>
                <a:lnTo>
                  <a:pt x="347626" y="2860599"/>
                </a:lnTo>
                <a:lnTo>
                  <a:pt x="318365" y="2838361"/>
                </a:lnTo>
                <a:lnTo>
                  <a:pt x="289103" y="2816122"/>
                </a:lnTo>
                <a:lnTo>
                  <a:pt x="259842" y="2793883"/>
                </a:lnTo>
                <a:lnTo>
                  <a:pt x="231751" y="2771645"/>
                </a:lnTo>
                <a:lnTo>
                  <a:pt x="204830" y="2747065"/>
                </a:lnTo>
                <a:lnTo>
                  <a:pt x="181421" y="2722485"/>
                </a:lnTo>
                <a:lnTo>
                  <a:pt x="161523" y="2694394"/>
                </a:lnTo>
                <a:lnTo>
                  <a:pt x="146308" y="2665133"/>
                </a:lnTo>
                <a:lnTo>
                  <a:pt x="135773" y="2630019"/>
                </a:lnTo>
                <a:lnTo>
                  <a:pt x="131092" y="2593735"/>
                </a:lnTo>
                <a:lnTo>
                  <a:pt x="129921" y="2556280"/>
                </a:lnTo>
                <a:lnTo>
                  <a:pt x="133432" y="2516485"/>
                </a:lnTo>
                <a:lnTo>
                  <a:pt x="138114" y="2476689"/>
                </a:lnTo>
                <a:lnTo>
                  <a:pt x="143967" y="2436894"/>
                </a:lnTo>
                <a:lnTo>
                  <a:pt x="148648" y="2397098"/>
                </a:lnTo>
                <a:lnTo>
                  <a:pt x="150989" y="2357302"/>
                </a:lnTo>
                <a:lnTo>
                  <a:pt x="150989" y="2318677"/>
                </a:lnTo>
                <a:lnTo>
                  <a:pt x="146308" y="2282393"/>
                </a:lnTo>
                <a:lnTo>
                  <a:pt x="136944" y="2246109"/>
                </a:lnTo>
                <a:lnTo>
                  <a:pt x="122898" y="2212166"/>
                </a:lnTo>
                <a:lnTo>
                  <a:pt x="105341" y="2177052"/>
                </a:lnTo>
                <a:lnTo>
                  <a:pt x="85444" y="2141938"/>
                </a:lnTo>
                <a:lnTo>
                  <a:pt x="64375" y="2106824"/>
                </a:lnTo>
                <a:lnTo>
                  <a:pt x="44478" y="2072881"/>
                </a:lnTo>
                <a:lnTo>
                  <a:pt x="26921" y="2036597"/>
                </a:lnTo>
                <a:lnTo>
                  <a:pt x="12875" y="2001483"/>
                </a:lnTo>
                <a:lnTo>
                  <a:pt x="3512" y="1965199"/>
                </a:lnTo>
                <a:lnTo>
                  <a:pt x="0" y="1927744"/>
                </a:lnTo>
                <a:lnTo>
                  <a:pt x="3512" y="1890290"/>
                </a:lnTo>
                <a:lnTo>
                  <a:pt x="12875" y="1854005"/>
                </a:lnTo>
                <a:lnTo>
                  <a:pt x="26921" y="1818892"/>
                </a:lnTo>
                <a:lnTo>
                  <a:pt x="44478" y="1782608"/>
                </a:lnTo>
                <a:lnTo>
                  <a:pt x="64375" y="1748664"/>
                </a:lnTo>
                <a:lnTo>
                  <a:pt x="85444" y="1713550"/>
                </a:lnTo>
                <a:lnTo>
                  <a:pt x="105341" y="1678437"/>
                </a:lnTo>
                <a:lnTo>
                  <a:pt x="122898" y="1643323"/>
                </a:lnTo>
                <a:lnTo>
                  <a:pt x="136944" y="1609380"/>
                </a:lnTo>
                <a:lnTo>
                  <a:pt x="146308" y="1573096"/>
                </a:lnTo>
                <a:lnTo>
                  <a:pt x="150989" y="1536811"/>
                </a:lnTo>
                <a:lnTo>
                  <a:pt x="150989" y="1498186"/>
                </a:lnTo>
                <a:lnTo>
                  <a:pt x="148648" y="1458391"/>
                </a:lnTo>
                <a:lnTo>
                  <a:pt x="143967" y="1418595"/>
                </a:lnTo>
                <a:lnTo>
                  <a:pt x="138114" y="1378799"/>
                </a:lnTo>
                <a:lnTo>
                  <a:pt x="133432" y="1339004"/>
                </a:lnTo>
                <a:lnTo>
                  <a:pt x="129921" y="1299208"/>
                </a:lnTo>
                <a:lnTo>
                  <a:pt x="131092" y="1261754"/>
                </a:lnTo>
                <a:lnTo>
                  <a:pt x="135773" y="1225469"/>
                </a:lnTo>
                <a:lnTo>
                  <a:pt x="146308" y="1190356"/>
                </a:lnTo>
                <a:lnTo>
                  <a:pt x="161523" y="1161094"/>
                </a:lnTo>
                <a:lnTo>
                  <a:pt x="181421" y="1133003"/>
                </a:lnTo>
                <a:lnTo>
                  <a:pt x="204830" y="1108424"/>
                </a:lnTo>
                <a:lnTo>
                  <a:pt x="231751" y="1083844"/>
                </a:lnTo>
                <a:lnTo>
                  <a:pt x="259842" y="1061605"/>
                </a:lnTo>
                <a:lnTo>
                  <a:pt x="289103" y="1039367"/>
                </a:lnTo>
                <a:lnTo>
                  <a:pt x="318365" y="1017128"/>
                </a:lnTo>
                <a:lnTo>
                  <a:pt x="347626" y="994889"/>
                </a:lnTo>
                <a:lnTo>
                  <a:pt x="374547" y="971480"/>
                </a:lnTo>
                <a:lnTo>
                  <a:pt x="397956" y="944560"/>
                </a:lnTo>
                <a:lnTo>
                  <a:pt x="419024" y="918809"/>
                </a:lnTo>
                <a:lnTo>
                  <a:pt x="435411" y="889548"/>
                </a:lnTo>
                <a:lnTo>
                  <a:pt x="449456" y="857946"/>
                </a:lnTo>
                <a:lnTo>
                  <a:pt x="461161" y="824002"/>
                </a:lnTo>
                <a:lnTo>
                  <a:pt x="471695" y="788889"/>
                </a:lnTo>
                <a:lnTo>
                  <a:pt x="481059" y="753775"/>
                </a:lnTo>
                <a:lnTo>
                  <a:pt x="490422" y="717491"/>
                </a:lnTo>
                <a:lnTo>
                  <a:pt x="500956" y="683547"/>
                </a:lnTo>
                <a:lnTo>
                  <a:pt x="512661" y="649604"/>
                </a:lnTo>
                <a:lnTo>
                  <a:pt x="526706" y="618002"/>
                </a:lnTo>
                <a:lnTo>
                  <a:pt x="544263" y="589911"/>
                </a:lnTo>
                <a:lnTo>
                  <a:pt x="565332" y="564161"/>
                </a:lnTo>
                <a:lnTo>
                  <a:pt x="591082" y="543092"/>
                </a:lnTo>
                <a:lnTo>
                  <a:pt x="619173" y="525535"/>
                </a:lnTo>
                <a:lnTo>
                  <a:pt x="650775" y="511490"/>
                </a:lnTo>
                <a:lnTo>
                  <a:pt x="684718" y="499785"/>
                </a:lnTo>
                <a:lnTo>
                  <a:pt x="718662" y="489251"/>
                </a:lnTo>
                <a:lnTo>
                  <a:pt x="754946" y="479888"/>
                </a:lnTo>
                <a:lnTo>
                  <a:pt x="790059" y="470524"/>
                </a:lnTo>
                <a:lnTo>
                  <a:pt x="825173" y="459990"/>
                </a:lnTo>
                <a:lnTo>
                  <a:pt x="859116" y="448285"/>
                </a:lnTo>
                <a:lnTo>
                  <a:pt x="890719" y="434240"/>
                </a:lnTo>
                <a:lnTo>
                  <a:pt x="919980" y="417853"/>
                </a:lnTo>
                <a:lnTo>
                  <a:pt x="945730" y="396785"/>
                </a:lnTo>
                <a:lnTo>
                  <a:pt x="972651" y="373376"/>
                </a:lnTo>
                <a:lnTo>
                  <a:pt x="996060" y="346455"/>
                </a:lnTo>
                <a:lnTo>
                  <a:pt x="1018299" y="318364"/>
                </a:lnTo>
                <a:lnTo>
                  <a:pt x="1040537" y="289103"/>
                </a:lnTo>
                <a:lnTo>
                  <a:pt x="1062776" y="259841"/>
                </a:lnTo>
                <a:lnTo>
                  <a:pt x="1085015" y="231750"/>
                </a:lnTo>
                <a:lnTo>
                  <a:pt x="1109594" y="204830"/>
                </a:lnTo>
                <a:lnTo>
                  <a:pt x="1134174" y="181421"/>
                </a:lnTo>
                <a:lnTo>
                  <a:pt x="1162265" y="161523"/>
                </a:lnTo>
                <a:lnTo>
                  <a:pt x="1191526" y="146307"/>
                </a:lnTo>
                <a:lnTo>
                  <a:pt x="1226640" y="135773"/>
                </a:lnTo>
                <a:lnTo>
                  <a:pt x="1262924" y="131091"/>
                </a:lnTo>
                <a:lnTo>
                  <a:pt x="1300379" y="129921"/>
                </a:lnTo>
                <a:lnTo>
                  <a:pt x="1340175" y="133432"/>
                </a:lnTo>
                <a:lnTo>
                  <a:pt x="1379970" y="138114"/>
                </a:lnTo>
                <a:lnTo>
                  <a:pt x="1419766" y="143966"/>
                </a:lnTo>
                <a:lnTo>
                  <a:pt x="1459561" y="148648"/>
                </a:lnTo>
                <a:lnTo>
                  <a:pt x="1499357" y="150989"/>
                </a:lnTo>
                <a:lnTo>
                  <a:pt x="1537982" y="150989"/>
                </a:lnTo>
                <a:lnTo>
                  <a:pt x="1574266" y="146307"/>
                </a:lnTo>
                <a:lnTo>
                  <a:pt x="1610550" y="136943"/>
                </a:lnTo>
                <a:lnTo>
                  <a:pt x="1645664" y="122898"/>
                </a:lnTo>
                <a:lnTo>
                  <a:pt x="1680778" y="104171"/>
                </a:lnTo>
                <a:lnTo>
                  <a:pt x="1715892" y="85443"/>
                </a:lnTo>
                <a:lnTo>
                  <a:pt x="1751005" y="64375"/>
                </a:lnTo>
                <a:lnTo>
                  <a:pt x="1784949" y="44477"/>
                </a:lnTo>
                <a:lnTo>
                  <a:pt x="1821233" y="26920"/>
                </a:lnTo>
                <a:lnTo>
                  <a:pt x="1856347" y="12875"/>
                </a:lnTo>
                <a:lnTo>
                  <a:pt x="1892631" y="3511"/>
                </a:lnTo>
                <a:close/>
              </a:path>
            </a:pathLst>
          </a:custGeom>
        </p:spPr>
      </p:pic>
      <p:sp>
        <p:nvSpPr>
          <p:cNvPr id="5" name="Slayt Numarası Yer Tutucusu 4">
            <a:extLst>
              <a:ext uri="{FF2B5EF4-FFF2-40B4-BE49-F238E27FC236}">
                <a16:creationId xmlns:a16="http://schemas.microsoft.com/office/drawing/2014/main" id="{992539F0-78E8-C4C1-DC9E-694BD3007153}"/>
              </a:ext>
            </a:extLst>
          </p:cNvPr>
          <p:cNvSpPr>
            <a:spLocks noGrp="1"/>
          </p:cNvSpPr>
          <p:nvPr>
            <p:ph type="sldNum" sz="quarter" idx="12"/>
          </p:nvPr>
        </p:nvSpPr>
        <p:spPr>
          <a:xfrm>
            <a:off x="8610601" y="6375679"/>
            <a:ext cx="2819399" cy="345796"/>
          </a:xfrm>
        </p:spPr>
        <p:txBody>
          <a:bodyPr>
            <a:normAutofit/>
          </a:bodyPr>
          <a:lstStyle/>
          <a:p>
            <a:pPr>
              <a:spcAft>
                <a:spcPts val="600"/>
              </a:spcAft>
            </a:pPr>
            <a:fld id="{294A09A9-5501-47C1-A89A-A340965A2BE2}" type="slidenum">
              <a:rPr lang="en-US" smtClean="0"/>
              <a:pPr>
                <a:spcAft>
                  <a:spcPts val="600"/>
                </a:spcAft>
              </a:pPr>
              <a:t>13</a:t>
            </a:fld>
            <a:endParaRPr lang="en-US"/>
          </a:p>
        </p:txBody>
      </p:sp>
    </p:spTree>
    <p:extLst>
      <p:ext uri="{BB962C8B-B14F-4D97-AF65-F5344CB8AC3E}">
        <p14:creationId xmlns:p14="http://schemas.microsoft.com/office/powerpoint/2010/main" val="1870056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Rectangle 13">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6"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4C8BFAF6-60E8-5573-1776-5E97DDF72E8A}"/>
              </a:ext>
            </a:extLst>
          </p:cNvPr>
          <p:cNvSpPr>
            <a:spLocks noGrp="1"/>
          </p:cNvSpPr>
          <p:nvPr>
            <p:ph type="title"/>
          </p:nvPr>
        </p:nvSpPr>
        <p:spPr>
          <a:xfrm>
            <a:off x="8339328" y="457200"/>
            <a:ext cx="3090672" cy="1197864"/>
          </a:xfrm>
        </p:spPr>
        <p:txBody>
          <a:bodyPr anchor="b">
            <a:normAutofit/>
          </a:bodyPr>
          <a:lstStyle/>
          <a:p>
            <a:pPr algn="ctr"/>
            <a:r>
              <a:rPr lang="tr-TR" sz="1900" dirty="0" err="1">
                <a:solidFill>
                  <a:schemeClr val="accent1"/>
                </a:solidFill>
              </a:rPr>
              <a:t>Private</a:t>
            </a:r>
            <a:br>
              <a:rPr lang="tr-TR" sz="1900" dirty="0">
                <a:solidFill>
                  <a:schemeClr val="accent1"/>
                </a:solidFill>
              </a:rPr>
            </a:br>
            <a:br>
              <a:rPr lang="tr-TR" sz="1900" dirty="0">
                <a:solidFill>
                  <a:schemeClr val="accent1"/>
                </a:solidFill>
              </a:rPr>
            </a:br>
            <a:endParaRPr lang="tr-TR" sz="1900" dirty="0">
              <a:solidFill>
                <a:schemeClr val="accent1"/>
              </a:solidFill>
            </a:endParaRPr>
          </a:p>
        </p:txBody>
      </p:sp>
      <p:pic>
        <p:nvPicPr>
          <p:cNvPr id="7" name="Resim 6" descr="metin, ekran görüntüsü, yazı tipi içeren bir resim&#10;&#10;Açıklama otomatik olarak oluşturuldu">
            <a:extLst>
              <a:ext uri="{FF2B5EF4-FFF2-40B4-BE49-F238E27FC236}">
                <a16:creationId xmlns:a16="http://schemas.microsoft.com/office/drawing/2014/main" id="{09BAFB65-15AD-0088-010A-A3EA21703199}"/>
              </a:ext>
            </a:extLst>
          </p:cNvPr>
          <p:cNvPicPr>
            <a:picLocks noChangeAspect="1"/>
          </p:cNvPicPr>
          <p:nvPr/>
        </p:nvPicPr>
        <p:blipFill>
          <a:blip r:embed="rId2"/>
          <a:stretch>
            <a:fillRect/>
          </a:stretch>
        </p:blipFill>
        <p:spPr>
          <a:xfrm>
            <a:off x="926927" y="1121481"/>
            <a:ext cx="5978273" cy="4304356"/>
          </a:xfrm>
          <a:prstGeom prst="rect">
            <a:avLst/>
          </a:prstGeom>
        </p:spPr>
      </p:pic>
      <p:sp>
        <p:nvSpPr>
          <p:cNvPr id="3" name="İçerik Yer Tutucusu 2">
            <a:extLst>
              <a:ext uri="{FF2B5EF4-FFF2-40B4-BE49-F238E27FC236}">
                <a16:creationId xmlns:a16="http://schemas.microsoft.com/office/drawing/2014/main" id="{842FEACB-EBA1-57B0-1155-0D2FACB62399}"/>
              </a:ext>
            </a:extLst>
          </p:cNvPr>
          <p:cNvSpPr>
            <a:spLocks noGrp="1"/>
          </p:cNvSpPr>
          <p:nvPr>
            <p:ph idx="1"/>
          </p:nvPr>
        </p:nvSpPr>
        <p:spPr>
          <a:xfrm>
            <a:off x="8339328" y="1655065"/>
            <a:ext cx="3090672" cy="4224528"/>
          </a:xfrm>
        </p:spPr>
        <p:txBody>
          <a:bodyPr>
            <a:normAutofit/>
          </a:bodyPr>
          <a:lstStyle/>
          <a:p>
            <a:pPr marL="0" indent="0">
              <a:buNone/>
            </a:pPr>
            <a:r>
              <a:rPr lang="tr-TR" sz="1600" dirty="0">
                <a:solidFill>
                  <a:schemeClr val="bg1"/>
                </a:solidFill>
              </a:rPr>
              <a:t>Bu kısım, sınıfın kapsülleme ilkesini uygular; yani sınıfın dışından doğrudan erişilemeyecek şekilde verileri ve işlevleri saklar. </a:t>
            </a:r>
          </a:p>
          <a:p>
            <a:pPr>
              <a:buClr>
                <a:schemeClr val="bg1"/>
              </a:buClr>
              <a:buFont typeface="Wingdings" panose="05000000000000000000" pitchFamily="2" charset="2"/>
              <a:buChar char="Ø"/>
            </a:pPr>
            <a:r>
              <a:rPr lang="tr-TR" sz="1400" b="0" i="0" dirty="0">
                <a:solidFill>
                  <a:srgbClr val="DBDEE1"/>
                </a:solidFill>
                <a:effectLst/>
                <a:latin typeface="gg sans"/>
              </a:rPr>
              <a:t>«</a:t>
            </a:r>
            <a:r>
              <a:rPr lang="tr-TR" sz="1600" b="0" i="0" dirty="0" err="1">
                <a:solidFill>
                  <a:schemeClr val="bg1"/>
                </a:solidFill>
                <a:effectLst/>
                <a:latin typeface="gg sans"/>
              </a:rPr>
              <a:t>timeStaps</a:t>
            </a:r>
            <a:r>
              <a:rPr lang="tr-TR" sz="1400" dirty="0">
                <a:solidFill>
                  <a:srgbClr val="DBDEE1"/>
                </a:solidFill>
                <a:latin typeface="gg sans"/>
              </a:rPr>
              <a:t>»</a:t>
            </a:r>
            <a:endParaRPr lang="tr-TR" sz="1600" b="0" i="0" dirty="0">
              <a:solidFill>
                <a:schemeClr val="bg1"/>
              </a:solidFill>
              <a:effectLst/>
              <a:latin typeface="gg sans"/>
            </a:endParaRPr>
          </a:p>
          <a:p>
            <a:pPr>
              <a:buClr>
                <a:schemeClr val="bg1"/>
              </a:buClr>
              <a:buFont typeface="Wingdings" panose="05000000000000000000" pitchFamily="2" charset="2"/>
              <a:buChar char="Ø"/>
            </a:pPr>
            <a:r>
              <a:rPr lang="tr-TR" sz="1400" b="0" i="0" dirty="0">
                <a:solidFill>
                  <a:srgbClr val="DBDEE1"/>
                </a:solidFill>
                <a:effectLst/>
                <a:latin typeface="gg sans"/>
              </a:rPr>
              <a:t>«</a:t>
            </a:r>
            <a:r>
              <a:rPr lang="tr-TR" sz="1600" dirty="0" err="1">
                <a:solidFill>
                  <a:schemeClr val="bg1"/>
                </a:solidFill>
                <a:latin typeface="gg sans"/>
              </a:rPr>
              <a:t>voltages</a:t>
            </a:r>
            <a:r>
              <a:rPr lang="tr-TR" sz="1400" dirty="0">
                <a:solidFill>
                  <a:srgbClr val="DBDEE1"/>
                </a:solidFill>
                <a:latin typeface="gg sans"/>
              </a:rPr>
              <a:t>»</a:t>
            </a:r>
            <a:endParaRPr lang="tr-TR" sz="1600" b="0" i="0" dirty="0">
              <a:solidFill>
                <a:schemeClr val="bg1"/>
              </a:solidFill>
              <a:effectLst/>
              <a:latin typeface="gg sans"/>
            </a:endParaRPr>
          </a:p>
          <a:p>
            <a:pPr>
              <a:buClr>
                <a:schemeClr val="bg1"/>
              </a:buClr>
              <a:buFont typeface="Wingdings" panose="05000000000000000000" pitchFamily="2" charset="2"/>
              <a:buChar char="Ø"/>
            </a:pPr>
            <a:r>
              <a:rPr lang="tr-TR" sz="1400" b="0" i="0" dirty="0">
                <a:solidFill>
                  <a:srgbClr val="DBDEE1"/>
                </a:solidFill>
                <a:effectLst/>
                <a:latin typeface="gg sans"/>
              </a:rPr>
              <a:t>«</a:t>
            </a:r>
            <a:r>
              <a:rPr lang="tr-TR" sz="1600" dirty="0" err="1">
                <a:solidFill>
                  <a:schemeClr val="bg1"/>
                </a:solidFill>
                <a:latin typeface="gg sans"/>
              </a:rPr>
              <a:t>personInfo</a:t>
            </a:r>
            <a:r>
              <a:rPr lang="tr-TR" sz="1400" dirty="0">
                <a:solidFill>
                  <a:srgbClr val="DBDEE1"/>
                </a:solidFill>
                <a:latin typeface="gg sans"/>
              </a:rPr>
              <a:t>»</a:t>
            </a:r>
            <a:endParaRPr lang="tr-TR" sz="1600" b="0" i="0" dirty="0">
              <a:solidFill>
                <a:schemeClr val="bg1"/>
              </a:solidFill>
              <a:effectLst/>
              <a:latin typeface="gg sans"/>
            </a:endParaRPr>
          </a:p>
          <a:p>
            <a:pPr>
              <a:buClr>
                <a:schemeClr val="bg1"/>
              </a:buClr>
              <a:buFont typeface="Wingdings" panose="05000000000000000000" pitchFamily="2" charset="2"/>
              <a:buChar char="Ø"/>
            </a:pPr>
            <a:r>
              <a:rPr lang="tr-TR" sz="1400" b="0" i="0" dirty="0">
                <a:solidFill>
                  <a:srgbClr val="DBDEE1"/>
                </a:solidFill>
                <a:effectLst/>
                <a:latin typeface="gg sans"/>
              </a:rPr>
              <a:t>«</a:t>
            </a:r>
            <a:r>
              <a:rPr lang="tr-TR" sz="1600" b="0" i="0" dirty="0" err="1">
                <a:solidFill>
                  <a:schemeClr val="bg1"/>
                </a:solidFill>
                <a:effectLst/>
                <a:latin typeface="gg sans"/>
              </a:rPr>
              <a:t>clasifyEKG</a:t>
            </a:r>
            <a:r>
              <a:rPr lang="tr-TR" sz="1400" dirty="0">
                <a:solidFill>
                  <a:srgbClr val="DBDEE1"/>
                </a:solidFill>
                <a:latin typeface="gg sans"/>
              </a:rPr>
              <a:t>»</a:t>
            </a:r>
            <a:endParaRPr lang="tr-TR" sz="1600" dirty="0">
              <a:solidFill>
                <a:schemeClr val="bg1"/>
              </a:solidFill>
            </a:endParaRPr>
          </a:p>
        </p:txBody>
      </p:sp>
      <p:sp>
        <p:nvSpPr>
          <p:cNvPr id="5" name="Slayt Numarası Yer Tutucusu 4">
            <a:extLst>
              <a:ext uri="{FF2B5EF4-FFF2-40B4-BE49-F238E27FC236}">
                <a16:creationId xmlns:a16="http://schemas.microsoft.com/office/drawing/2014/main" id="{DD04FFC7-C47A-E797-F182-5E7CD27615B8}"/>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14</a:t>
            </a:fld>
            <a:endParaRPr lang="en-US">
              <a:solidFill>
                <a:schemeClr val="bg1">
                  <a:lumMod val="85000"/>
                </a:schemeClr>
              </a:solidFill>
            </a:endParaRPr>
          </a:p>
        </p:txBody>
      </p:sp>
    </p:spTree>
    <p:extLst>
      <p:ext uri="{BB962C8B-B14F-4D97-AF65-F5344CB8AC3E}">
        <p14:creationId xmlns:p14="http://schemas.microsoft.com/office/powerpoint/2010/main" val="2178803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ECDAF678-8D3D-A06D-3F05-81501342FF92}"/>
              </a:ext>
            </a:extLst>
          </p:cNvPr>
          <p:cNvSpPr>
            <a:spLocks noGrp="1"/>
          </p:cNvSpPr>
          <p:nvPr>
            <p:ph idx="1"/>
          </p:nvPr>
        </p:nvSpPr>
        <p:spPr>
          <a:xfrm>
            <a:off x="1251678" y="929391"/>
            <a:ext cx="10178322" cy="4950202"/>
          </a:xfrm>
        </p:spPr>
        <p:txBody>
          <a:bodyPr>
            <a:normAutofit/>
          </a:bodyPr>
          <a:lstStyle/>
          <a:p>
            <a:r>
              <a:rPr lang="tr-TR" dirty="0" err="1"/>
              <a:t>timeStamps</a:t>
            </a:r>
            <a:r>
              <a:rPr lang="tr-TR" dirty="0"/>
              <a:t>: EKG veri setindeki her bir kalp atışının zaman damgasını saklar. Bu, her bir atışın ne zaman gerçekleştiğini temsil eder.</a:t>
            </a:r>
          </a:p>
          <a:p>
            <a:endParaRPr lang="tr-TR" dirty="0"/>
          </a:p>
          <a:p>
            <a:r>
              <a:rPr lang="tr-TR" dirty="0" err="1"/>
              <a:t>voltages</a:t>
            </a:r>
            <a:r>
              <a:rPr lang="tr-TR" dirty="0"/>
              <a:t>: Her bir zaman damgasına karşılık gelen kalp atışının voltaj değerlerini saklar. Bu, EKG'nin temel verisidir ve kalp atışlarının gücünü veya sinyalinin yüksekliğini gösterir.</a:t>
            </a:r>
          </a:p>
          <a:p>
            <a:endParaRPr lang="tr-TR" dirty="0"/>
          </a:p>
          <a:p>
            <a:r>
              <a:rPr lang="tr-TR" dirty="0" err="1"/>
              <a:t>personInfo</a:t>
            </a:r>
            <a:r>
              <a:rPr lang="tr-TR" dirty="0"/>
              <a:t>: Analiz sonucunu saklar. Bu, </a:t>
            </a:r>
            <a:r>
              <a:rPr lang="tr-TR" dirty="0" err="1"/>
              <a:t>analyzeData</a:t>
            </a:r>
            <a:r>
              <a:rPr lang="tr-TR" dirty="0"/>
              <a:t> metodunun hesapladığı kalp atış hızına göre bir sınıflandırma içerir (örneğin, "Bradikardi", "Normal", "Taşikardi").</a:t>
            </a:r>
          </a:p>
          <a:p>
            <a:endParaRPr lang="tr-TR" dirty="0"/>
          </a:p>
          <a:p>
            <a:r>
              <a:rPr lang="tr-TR" dirty="0" err="1"/>
              <a:t>classifyEKG</a:t>
            </a:r>
            <a:r>
              <a:rPr lang="tr-TR" dirty="0"/>
              <a:t>: Bir yardımcı </a:t>
            </a:r>
            <a:r>
              <a:rPr lang="tr-TR" dirty="0" err="1"/>
              <a:t>metod</a:t>
            </a:r>
            <a:r>
              <a:rPr lang="tr-TR" dirty="0"/>
              <a:t> olan </a:t>
            </a:r>
            <a:r>
              <a:rPr lang="tr-TR" dirty="0" err="1"/>
              <a:t>classifyEKG</a:t>
            </a:r>
            <a:r>
              <a:rPr lang="tr-TR" dirty="0"/>
              <a:t>, hesaplanan kalp atış hızına göre bir sınıflandırma döndürür. Bu </a:t>
            </a:r>
            <a:r>
              <a:rPr lang="tr-TR" dirty="0" err="1"/>
              <a:t>metod</a:t>
            </a:r>
            <a:r>
              <a:rPr lang="tr-TR" dirty="0"/>
              <a:t>, sınıfın diğer </a:t>
            </a:r>
            <a:r>
              <a:rPr lang="tr-TR" dirty="0" err="1"/>
              <a:t>metodları</a:t>
            </a:r>
            <a:r>
              <a:rPr lang="tr-TR" dirty="0"/>
              <a:t> tarafından çağrılır ve sadece sınıf içinde kullanılabilir.</a:t>
            </a:r>
          </a:p>
          <a:p>
            <a:endParaRPr lang="tr-TR" dirty="0"/>
          </a:p>
          <a:p>
            <a:pPr marL="0" indent="0">
              <a:buNone/>
            </a:pPr>
            <a:endParaRPr lang="tr-TR" dirty="0"/>
          </a:p>
          <a:p>
            <a:endParaRPr lang="tr-TR" dirty="0"/>
          </a:p>
          <a:p>
            <a:endParaRPr lang="tr-TR" dirty="0"/>
          </a:p>
          <a:p>
            <a:endParaRPr lang="tr-TR" dirty="0"/>
          </a:p>
          <a:p>
            <a:endParaRPr lang="tr-TR" dirty="0"/>
          </a:p>
          <a:p>
            <a:endParaRPr lang="tr-TR" dirty="0"/>
          </a:p>
          <a:p>
            <a:endParaRPr lang="tr-TR" dirty="0"/>
          </a:p>
          <a:p>
            <a:endParaRPr lang="tr-TR" dirty="0"/>
          </a:p>
        </p:txBody>
      </p:sp>
      <p:sp>
        <p:nvSpPr>
          <p:cNvPr id="5" name="Slayt Numarası Yer Tutucusu 4">
            <a:extLst>
              <a:ext uri="{FF2B5EF4-FFF2-40B4-BE49-F238E27FC236}">
                <a16:creationId xmlns:a16="http://schemas.microsoft.com/office/drawing/2014/main" id="{D5924A97-49EE-F261-EB8E-1466E47427A1}"/>
              </a:ext>
            </a:extLst>
          </p:cNvPr>
          <p:cNvSpPr>
            <a:spLocks noGrp="1"/>
          </p:cNvSpPr>
          <p:nvPr>
            <p:ph type="sldNum" sz="quarter" idx="12"/>
          </p:nvPr>
        </p:nvSpPr>
        <p:spPr/>
        <p:txBody>
          <a:bodyPr/>
          <a:lstStyle/>
          <a:p>
            <a:fld id="{294A09A9-5501-47C1-A89A-A340965A2BE2}" type="slidenum">
              <a:rPr lang="en-US" smtClean="0"/>
              <a:pPr/>
              <a:t>15</a:t>
            </a:fld>
            <a:endParaRPr lang="en-US" dirty="0"/>
          </a:p>
        </p:txBody>
      </p:sp>
    </p:spTree>
    <p:extLst>
      <p:ext uri="{BB962C8B-B14F-4D97-AF65-F5344CB8AC3E}">
        <p14:creationId xmlns:p14="http://schemas.microsoft.com/office/powerpoint/2010/main" val="3630686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Rectangle 13">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6"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56120DDF-7CEE-2033-5CC4-0921BE38A9C6}"/>
              </a:ext>
            </a:extLst>
          </p:cNvPr>
          <p:cNvSpPr>
            <a:spLocks noGrp="1"/>
          </p:cNvSpPr>
          <p:nvPr>
            <p:ph type="title"/>
          </p:nvPr>
        </p:nvSpPr>
        <p:spPr>
          <a:xfrm>
            <a:off x="8339328" y="457200"/>
            <a:ext cx="3090672" cy="1197864"/>
          </a:xfrm>
        </p:spPr>
        <p:txBody>
          <a:bodyPr anchor="b">
            <a:normAutofit/>
          </a:bodyPr>
          <a:lstStyle/>
          <a:p>
            <a:pPr algn="ctr"/>
            <a:r>
              <a:rPr lang="tr-TR" sz="1900" dirty="0" err="1">
                <a:solidFill>
                  <a:schemeClr val="accent1"/>
                </a:solidFill>
              </a:rPr>
              <a:t>Public</a:t>
            </a:r>
            <a:r>
              <a:rPr lang="tr-TR" sz="1900" dirty="0">
                <a:solidFill>
                  <a:schemeClr val="accent1"/>
                </a:solidFill>
              </a:rPr>
              <a:t> </a:t>
            </a:r>
            <a:r>
              <a:rPr lang="tr-TR" sz="1900" dirty="0" err="1">
                <a:solidFill>
                  <a:schemeClr val="accent1"/>
                </a:solidFill>
              </a:rPr>
              <a:t>Part</a:t>
            </a:r>
            <a:r>
              <a:rPr lang="tr-TR" sz="1900" dirty="0">
                <a:solidFill>
                  <a:schemeClr val="accent1"/>
                </a:solidFill>
              </a:rPr>
              <a:t>-I</a:t>
            </a:r>
            <a:br>
              <a:rPr lang="tr-TR" sz="1900" dirty="0">
                <a:solidFill>
                  <a:schemeClr val="accent1"/>
                </a:solidFill>
              </a:rPr>
            </a:br>
            <a:br>
              <a:rPr lang="tr-TR" sz="1900" dirty="0">
                <a:solidFill>
                  <a:schemeClr val="accent1"/>
                </a:solidFill>
              </a:rPr>
            </a:br>
            <a:endParaRPr lang="tr-TR" sz="1900" dirty="0">
              <a:solidFill>
                <a:schemeClr val="accent1"/>
              </a:solidFill>
            </a:endParaRPr>
          </a:p>
        </p:txBody>
      </p:sp>
      <p:pic>
        <p:nvPicPr>
          <p:cNvPr id="7" name="Resim 6">
            <a:extLst>
              <a:ext uri="{FF2B5EF4-FFF2-40B4-BE49-F238E27FC236}">
                <a16:creationId xmlns:a16="http://schemas.microsoft.com/office/drawing/2014/main" id="{2DF3F01B-9D67-C56D-99C5-6AB1CBCAA208}"/>
              </a:ext>
            </a:extLst>
          </p:cNvPr>
          <p:cNvPicPr>
            <a:picLocks noChangeAspect="1"/>
          </p:cNvPicPr>
          <p:nvPr/>
        </p:nvPicPr>
        <p:blipFill>
          <a:blip r:embed="rId2"/>
          <a:stretch>
            <a:fillRect/>
          </a:stretch>
        </p:blipFill>
        <p:spPr>
          <a:xfrm>
            <a:off x="926927" y="919714"/>
            <a:ext cx="5978273" cy="4707890"/>
          </a:xfrm>
          <a:prstGeom prst="rect">
            <a:avLst/>
          </a:prstGeom>
        </p:spPr>
      </p:pic>
      <p:sp>
        <p:nvSpPr>
          <p:cNvPr id="3" name="İçerik Yer Tutucusu 2">
            <a:extLst>
              <a:ext uri="{FF2B5EF4-FFF2-40B4-BE49-F238E27FC236}">
                <a16:creationId xmlns:a16="http://schemas.microsoft.com/office/drawing/2014/main" id="{D0D96D98-911B-429B-3D3C-D30ADCFDC848}"/>
              </a:ext>
            </a:extLst>
          </p:cNvPr>
          <p:cNvSpPr>
            <a:spLocks noGrp="1"/>
          </p:cNvSpPr>
          <p:nvPr>
            <p:ph idx="1"/>
          </p:nvPr>
        </p:nvSpPr>
        <p:spPr>
          <a:xfrm>
            <a:off x="8114269" y="1655065"/>
            <a:ext cx="3641125" cy="4224528"/>
          </a:xfrm>
        </p:spPr>
        <p:txBody>
          <a:bodyPr>
            <a:normAutofit/>
          </a:bodyPr>
          <a:lstStyle/>
          <a:p>
            <a:pPr>
              <a:buClr>
                <a:schemeClr val="bg1"/>
              </a:buClr>
              <a:buFont typeface="Wingdings" panose="05000000000000000000" pitchFamily="2" charset="2"/>
              <a:buChar char="Ø"/>
            </a:pPr>
            <a:r>
              <a:rPr lang="tr-TR" sz="1600" b="0" i="0" dirty="0">
                <a:solidFill>
                  <a:srgbClr val="DBDEE1"/>
                </a:solidFill>
                <a:effectLst/>
                <a:latin typeface="gg sans"/>
              </a:rPr>
              <a:t>«</a:t>
            </a:r>
            <a:r>
              <a:rPr lang="tr-TR" sz="1600" b="0" i="0" dirty="0" err="1">
                <a:solidFill>
                  <a:srgbClr val="DBDEE1"/>
                </a:solidFill>
                <a:effectLst/>
                <a:latin typeface="gg sans"/>
              </a:rPr>
              <a:t>readData</a:t>
            </a:r>
            <a:r>
              <a:rPr lang="tr-TR" sz="1600" b="0" i="0" dirty="0">
                <a:solidFill>
                  <a:srgbClr val="DBDEE1"/>
                </a:solidFill>
                <a:effectLst/>
                <a:latin typeface="gg sans"/>
              </a:rPr>
              <a:t>»</a:t>
            </a:r>
            <a:endParaRPr lang="tr-TR" sz="1600" b="0" i="0" dirty="0">
              <a:solidFill>
                <a:schemeClr val="bg1"/>
              </a:solidFill>
              <a:effectLst/>
              <a:latin typeface="gg sans"/>
            </a:endParaRPr>
          </a:p>
          <a:p>
            <a:pPr marL="0" indent="0">
              <a:buClr>
                <a:schemeClr val="bg1"/>
              </a:buClr>
              <a:buNone/>
            </a:pPr>
            <a:r>
              <a:rPr lang="tr-TR" sz="1600" dirty="0">
                <a:solidFill>
                  <a:srgbClr val="DBDEE1"/>
                </a:solidFill>
                <a:latin typeface="gg sans"/>
              </a:rPr>
              <a:t>D</a:t>
            </a:r>
            <a:r>
              <a:rPr lang="tr-TR" sz="1600" b="0" i="0" dirty="0">
                <a:solidFill>
                  <a:srgbClr val="DBDEE1"/>
                </a:solidFill>
                <a:effectLst/>
                <a:latin typeface="gg sans"/>
              </a:rPr>
              <a:t>osyadan EKG zaman damgaları ve voltaj değerleri okumak için kullanılır. Fonksiyon, verilen dosya yolunu kullanarak dosyayı açar ve içerisindeki verileri okur. Her satırda, bir zaman damgası ve ona karşılık gelen voltaj değeri bulunur. Fonksiyon, bu değerleri ayrıştırır ve sınıfın «</a:t>
            </a:r>
            <a:r>
              <a:rPr lang="tr-TR" sz="1600" b="0" i="0" dirty="0" err="1">
                <a:solidFill>
                  <a:srgbClr val="DBDEE1"/>
                </a:solidFill>
                <a:effectLst/>
                <a:latin typeface="gg sans"/>
              </a:rPr>
              <a:t>timeStamps</a:t>
            </a:r>
            <a:r>
              <a:rPr lang="tr-TR" sz="1600" b="0" i="0" dirty="0">
                <a:solidFill>
                  <a:srgbClr val="DBDEE1"/>
                </a:solidFill>
                <a:effectLst/>
                <a:latin typeface="gg sans"/>
              </a:rPr>
              <a:t>» ve «</a:t>
            </a:r>
            <a:r>
              <a:rPr lang="tr-TR" sz="1600" b="0" i="0" dirty="0" err="1">
                <a:solidFill>
                  <a:srgbClr val="DBDEE1"/>
                </a:solidFill>
                <a:effectLst/>
                <a:latin typeface="gg sans"/>
              </a:rPr>
              <a:t>voltages</a:t>
            </a:r>
            <a:r>
              <a:rPr lang="tr-TR" sz="1600" b="0" i="0" dirty="0">
                <a:solidFill>
                  <a:srgbClr val="DBDEE1"/>
                </a:solidFill>
                <a:effectLst/>
                <a:latin typeface="gg sans"/>
              </a:rPr>
              <a:t>» vektörlerine ekler. Tüm veriler okunduktan sonra dosyayı kapatır. Bu işlem, EKG verilerinin analizi için gerekli olan ham verilerin sınıfa yüklenmesini sağlar.</a:t>
            </a:r>
          </a:p>
        </p:txBody>
      </p:sp>
      <p:sp>
        <p:nvSpPr>
          <p:cNvPr id="5" name="Slayt Numarası Yer Tutucusu 4">
            <a:extLst>
              <a:ext uri="{FF2B5EF4-FFF2-40B4-BE49-F238E27FC236}">
                <a16:creationId xmlns:a16="http://schemas.microsoft.com/office/drawing/2014/main" id="{AE93B536-A1A7-6774-F187-5170C5B19DE2}"/>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16</a:t>
            </a:fld>
            <a:endParaRPr lang="en-US">
              <a:solidFill>
                <a:schemeClr val="bg1">
                  <a:lumMod val="85000"/>
                </a:schemeClr>
              </a:solidFill>
            </a:endParaRPr>
          </a:p>
        </p:txBody>
      </p:sp>
    </p:spTree>
    <p:extLst>
      <p:ext uri="{BB962C8B-B14F-4D97-AF65-F5344CB8AC3E}">
        <p14:creationId xmlns:p14="http://schemas.microsoft.com/office/powerpoint/2010/main" val="3072956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Rectangle 15">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8"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5A2EA3C4-8774-D635-BBA1-B023E1D51E08}"/>
              </a:ext>
            </a:extLst>
          </p:cNvPr>
          <p:cNvSpPr>
            <a:spLocks noGrp="1"/>
          </p:cNvSpPr>
          <p:nvPr>
            <p:ph type="title"/>
          </p:nvPr>
        </p:nvSpPr>
        <p:spPr>
          <a:xfrm>
            <a:off x="8339328" y="457200"/>
            <a:ext cx="3090672" cy="1197864"/>
          </a:xfrm>
        </p:spPr>
        <p:txBody>
          <a:bodyPr anchor="b">
            <a:normAutofit/>
          </a:bodyPr>
          <a:lstStyle/>
          <a:p>
            <a:pPr algn="ctr"/>
            <a:r>
              <a:rPr lang="tr-TR" sz="1900" dirty="0" err="1">
                <a:solidFill>
                  <a:schemeClr val="accent1"/>
                </a:solidFill>
              </a:rPr>
              <a:t>Public</a:t>
            </a:r>
            <a:r>
              <a:rPr lang="tr-TR" sz="1900" dirty="0">
                <a:solidFill>
                  <a:schemeClr val="accent1"/>
                </a:solidFill>
              </a:rPr>
              <a:t> </a:t>
            </a:r>
            <a:r>
              <a:rPr lang="tr-TR" sz="1900" dirty="0" err="1">
                <a:solidFill>
                  <a:schemeClr val="accent1"/>
                </a:solidFill>
              </a:rPr>
              <a:t>part</a:t>
            </a:r>
            <a:r>
              <a:rPr lang="tr-TR" sz="1900" dirty="0">
                <a:solidFill>
                  <a:schemeClr val="accent1"/>
                </a:solidFill>
              </a:rPr>
              <a:t>-II</a:t>
            </a:r>
            <a:br>
              <a:rPr lang="tr-TR" sz="1900" dirty="0">
                <a:solidFill>
                  <a:schemeClr val="accent1"/>
                </a:solidFill>
              </a:rPr>
            </a:br>
            <a:br>
              <a:rPr lang="tr-TR" sz="1900" dirty="0">
                <a:solidFill>
                  <a:schemeClr val="accent1"/>
                </a:solidFill>
              </a:rPr>
            </a:br>
            <a:endParaRPr lang="tr-TR" sz="1900" dirty="0">
              <a:solidFill>
                <a:schemeClr val="accent1"/>
              </a:solidFill>
            </a:endParaRPr>
          </a:p>
        </p:txBody>
      </p:sp>
      <p:pic>
        <p:nvPicPr>
          <p:cNvPr id="7" name="İçerik Yer Tutucusu 6">
            <a:extLst>
              <a:ext uri="{FF2B5EF4-FFF2-40B4-BE49-F238E27FC236}">
                <a16:creationId xmlns:a16="http://schemas.microsoft.com/office/drawing/2014/main" id="{8A333A0A-2AD1-6E8D-B939-B2338A68719F}"/>
              </a:ext>
            </a:extLst>
          </p:cNvPr>
          <p:cNvPicPr>
            <a:picLocks noChangeAspect="1"/>
          </p:cNvPicPr>
          <p:nvPr/>
        </p:nvPicPr>
        <p:blipFill>
          <a:blip r:embed="rId2"/>
          <a:stretch>
            <a:fillRect/>
          </a:stretch>
        </p:blipFill>
        <p:spPr>
          <a:xfrm>
            <a:off x="686469" y="1819922"/>
            <a:ext cx="6571520" cy="2858610"/>
          </a:xfrm>
          <a:prstGeom prst="rect">
            <a:avLst/>
          </a:prstGeom>
        </p:spPr>
      </p:pic>
      <p:sp>
        <p:nvSpPr>
          <p:cNvPr id="11" name="Content Placeholder 10">
            <a:extLst>
              <a:ext uri="{FF2B5EF4-FFF2-40B4-BE49-F238E27FC236}">
                <a16:creationId xmlns:a16="http://schemas.microsoft.com/office/drawing/2014/main" id="{2866DA94-D147-1E39-15CF-C9BD98EDDFD1}"/>
              </a:ext>
            </a:extLst>
          </p:cNvPr>
          <p:cNvSpPr>
            <a:spLocks noGrp="1"/>
          </p:cNvSpPr>
          <p:nvPr>
            <p:ph idx="1"/>
          </p:nvPr>
        </p:nvSpPr>
        <p:spPr>
          <a:xfrm>
            <a:off x="8147222" y="1655065"/>
            <a:ext cx="3739977" cy="4224528"/>
          </a:xfrm>
        </p:spPr>
        <p:txBody>
          <a:bodyPr>
            <a:normAutofit/>
          </a:bodyPr>
          <a:lstStyle/>
          <a:p>
            <a:pPr>
              <a:buClr>
                <a:schemeClr val="bg1"/>
              </a:buClr>
              <a:buFont typeface="Wingdings" panose="05000000000000000000" pitchFamily="2" charset="2"/>
              <a:buChar char="Ø"/>
            </a:pPr>
            <a:r>
              <a:rPr lang="tr-TR" sz="1600" dirty="0">
                <a:solidFill>
                  <a:schemeClr val="bg1"/>
                </a:solidFill>
              </a:rPr>
              <a:t>«</a:t>
            </a:r>
            <a:r>
              <a:rPr lang="tr-TR" sz="1600" dirty="0" err="1">
                <a:solidFill>
                  <a:schemeClr val="bg1"/>
                </a:solidFill>
              </a:rPr>
              <a:t>analyzeData</a:t>
            </a:r>
            <a:r>
              <a:rPr lang="tr-TR" sz="1600" dirty="0">
                <a:solidFill>
                  <a:schemeClr val="bg1"/>
                </a:solidFill>
              </a:rPr>
              <a:t>()»</a:t>
            </a:r>
          </a:p>
          <a:p>
            <a:pPr marL="0" indent="0">
              <a:buClr>
                <a:schemeClr val="bg1"/>
              </a:buClr>
              <a:buNone/>
            </a:pPr>
            <a:r>
              <a:rPr lang="en-US" sz="1600" dirty="0">
                <a:solidFill>
                  <a:schemeClr val="bg1"/>
                </a:solidFill>
              </a:rPr>
              <a:t>Bu </a:t>
            </a:r>
            <a:r>
              <a:rPr lang="en-US" sz="1600" dirty="0" err="1">
                <a:solidFill>
                  <a:schemeClr val="bg1"/>
                </a:solidFill>
              </a:rPr>
              <a:t>fonksiyon</a:t>
            </a:r>
            <a:r>
              <a:rPr lang="en-US" sz="1600" dirty="0">
                <a:solidFill>
                  <a:schemeClr val="bg1"/>
                </a:solidFill>
              </a:rPr>
              <a:t>, </a:t>
            </a:r>
            <a:r>
              <a:rPr lang="en-US" sz="1600" dirty="0" err="1">
                <a:solidFill>
                  <a:schemeClr val="bg1"/>
                </a:solidFill>
              </a:rPr>
              <a:t>sınıfın</a:t>
            </a:r>
            <a:r>
              <a:rPr lang="en-US" sz="1600" dirty="0">
                <a:solidFill>
                  <a:schemeClr val="bg1"/>
                </a:solidFill>
              </a:rPr>
              <a:t> </a:t>
            </a:r>
            <a:r>
              <a:rPr lang="en-US" sz="1600" dirty="0" err="1">
                <a:solidFill>
                  <a:schemeClr val="bg1"/>
                </a:solidFill>
              </a:rPr>
              <a:t>içinde</a:t>
            </a:r>
            <a:r>
              <a:rPr lang="en-US" sz="1600" dirty="0">
                <a:solidFill>
                  <a:schemeClr val="bg1"/>
                </a:solidFill>
              </a:rPr>
              <a:t> </a:t>
            </a:r>
            <a:r>
              <a:rPr lang="en-US" sz="1600" dirty="0" err="1">
                <a:solidFill>
                  <a:schemeClr val="bg1"/>
                </a:solidFill>
              </a:rPr>
              <a:t>saklanan</a:t>
            </a:r>
            <a:r>
              <a:rPr lang="en-US" sz="1600" dirty="0">
                <a:solidFill>
                  <a:schemeClr val="bg1"/>
                </a:solidFill>
              </a:rPr>
              <a:t> zaman </a:t>
            </a:r>
            <a:r>
              <a:rPr lang="en-US" sz="1600" dirty="0" err="1">
                <a:solidFill>
                  <a:schemeClr val="bg1"/>
                </a:solidFill>
              </a:rPr>
              <a:t>damgaları</a:t>
            </a:r>
            <a:r>
              <a:rPr lang="en-US" sz="1600" dirty="0">
                <a:solidFill>
                  <a:schemeClr val="bg1"/>
                </a:solidFill>
              </a:rPr>
              <a:t> </a:t>
            </a:r>
            <a:r>
              <a:rPr lang="en-US" sz="1600" dirty="0" err="1">
                <a:solidFill>
                  <a:schemeClr val="bg1"/>
                </a:solidFill>
              </a:rPr>
              <a:t>ve</a:t>
            </a:r>
            <a:r>
              <a:rPr lang="en-US" sz="1600" dirty="0">
                <a:solidFill>
                  <a:schemeClr val="bg1"/>
                </a:solidFill>
              </a:rPr>
              <a:t> </a:t>
            </a:r>
            <a:r>
              <a:rPr lang="en-US" sz="1600" dirty="0" err="1">
                <a:solidFill>
                  <a:schemeClr val="bg1"/>
                </a:solidFill>
              </a:rPr>
              <a:t>voltajlar</a:t>
            </a:r>
            <a:r>
              <a:rPr lang="en-US" sz="1600" dirty="0">
                <a:solidFill>
                  <a:schemeClr val="bg1"/>
                </a:solidFill>
              </a:rPr>
              <a:t> </a:t>
            </a:r>
            <a:r>
              <a:rPr lang="en-US" sz="1600" dirty="0" err="1">
                <a:solidFill>
                  <a:schemeClr val="bg1"/>
                </a:solidFill>
              </a:rPr>
              <a:t>üzerinden</a:t>
            </a:r>
            <a:r>
              <a:rPr lang="en-US" sz="1600" dirty="0">
                <a:solidFill>
                  <a:schemeClr val="bg1"/>
                </a:solidFill>
              </a:rPr>
              <a:t> </a:t>
            </a:r>
            <a:r>
              <a:rPr lang="en-US" sz="1600" dirty="0" err="1">
                <a:solidFill>
                  <a:schemeClr val="bg1"/>
                </a:solidFill>
              </a:rPr>
              <a:t>kalp</a:t>
            </a:r>
            <a:r>
              <a:rPr lang="en-US" sz="1600" dirty="0">
                <a:solidFill>
                  <a:schemeClr val="bg1"/>
                </a:solidFill>
              </a:rPr>
              <a:t> </a:t>
            </a:r>
            <a:r>
              <a:rPr lang="en-US" sz="1600" dirty="0" err="1">
                <a:solidFill>
                  <a:schemeClr val="bg1"/>
                </a:solidFill>
              </a:rPr>
              <a:t>atış</a:t>
            </a:r>
            <a:r>
              <a:rPr lang="en-US" sz="1600" dirty="0">
                <a:solidFill>
                  <a:schemeClr val="bg1"/>
                </a:solidFill>
              </a:rPr>
              <a:t> </a:t>
            </a:r>
            <a:r>
              <a:rPr lang="en-US" sz="1600" dirty="0" err="1">
                <a:solidFill>
                  <a:schemeClr val="bg1"/>
                </a:solidFill>
              </a:rPr>
              <a:t>hızını</a:t>
            </a:r>
            <a:r>
              <a:rPr lang="en-US" sz="1600" dirty="0">
                <a:solidFill>
                  <a:schemeClr val="bg1"/>
                </a:solidFill>
              </a:rPr>
              <a:t> </a:t>
            </a:r>
            <a:r>
              <a:rPr lang="en-US" sz="1600" dirty="0" err="1">
                <a:solidFill>
                  <a:schemeClr val="bg1"/>
                </a:solidFill>
              </a:rPr>
              <a:t>hesaplar</a:t>
            </a:r>
            <a:r>
              <a:rPr lang="en-US" sz="1600" dirty="0">
                <a:solidFill>
                  <a:schemeClr val="bg1"/>
                </a:solidFill>
              </a:rPr>
              <a:t>. </a:t>
            </a:r>
            <a:r>
              <a:rPr lang="en-US" sz="1600" dirty="0" err="1">
                <a:solidFill>
                  <a:schemeClr val="bg1"/>
                </a:solidFill>
              </a:rPr>
              <a:t>Fonksiyon</a:t>
            </a:r>
            <a:r>
              <a:rPr lang="en-US" sz="1600" dirty="0">
                <a:solidFill>
                  <a:schemeClr val="bg1"/>
                </a:solidFill>
              </a:rPr>
              <a:t>, </a:t>
            </a:r>
            <a:r>
              <a:rPr lang="en-US" sz="1600" dirty="0" err="1">
                <a:solidFill>
                  <a:schemeClr val="bg1"/>
                </a:solidFill>
              </a:rPr>
              <a:t>voltaj</a:t>
            </a:r>
            <a:r>
              <a:rPr lang="en-US" sz="1600" dirty="0">
                <a:solidFill>
                  <a:schemeClr val="bg1"/>
                </a:solidFill>
              </a:rPr>
              <a:t> </a:t>
            </a:r>
            <a:r>
              <a:rPr lang="en-US" sz="1600" dirty="0" err="1">
                <a:solidFill>
                  <a:schemeClr val="bg1"/>
                </a:solidFill>
              </a:rPr>
              <a:t>verilerini</a:t>
            </a:r>
            <a:r>
              <a:rPr lang="en-US" sz="1600" dirty="0">
                <a:solidFill>
                  <a:schemeClr val="bg1"/>
                </a:solidFill>
              </a:rPr>
              <a:t> </a:t>
            </a:r>
            <a:r>
              <a:rPr lang="en-US" sz="1600" dirty="0" err="1">
                <a:solidFill>
                  <a:schemeClr val="bg1"/>
                </a:solidFill>
              </a:rPr>
              <a:t>tarayarak</a:t>
            </a:r>
            <a:r>
              <a:rPr lang="en-US" sz="1600" dirty="0">
                <a:solidFill>
                  <a:schemeClr val="bg1"/>
                </a:solidFill>
              </a:rPr>
              <a:t> </a:t>
            </a:r>
            <a:r>
              <a:rPr lang="en-US" sz="1600" dirty="0" err="1">
                <a:solidFill>
                  <a:schemeClr val="bg1"/>
                </a:solidFill>
              </a:rPr>
              <a:t>kalp</a:t>
            </a:r>
            <a:r>
              <a:rPr lang="en-US" sz="1600" dirty="0">
                <a:solidFill>
                  <a:schemeClr val="bg1"/>
                </a:solidFill>
              </a:rPr>
              <a:t> </a:t>
            </a:r>
            <a:r>
              <a:rPr lang="en-US" sz="1600" dirty="0" err="1">
                <a:solidFill>
                  <a:schemeClr val="bg1"/>
                </a:solidFill>
              </a:rPr>
              <a:t>atışlarını</a:t>
            </a:r>
            <a:r>
              <a:rPr lang="en-US" sz="1600" dirty="0">
                <a:solidFill>
                  <a:schemeClr val="bg1"/>
                </a:solidFill>
              </a:rPr>
              <a:t> </a:t>
            </a:r>
            <a:r>
              <a:rPr lang="en-US" sz="1600" dirty="0" err="1">
                <a:solidFill>
                  <a:schemeClr val="bg1"/>
                </a:solidFill>
              </a:rPr>
              <a:t>belirler</a:t>
            </a:r>
            <a:r>
              <a:rPr lang="en-US" sz="1600" dirty="0">
                <a:solidFill>
                  <a:schemeClr val="bg1"/>
                </a:solidFill>
              </a:rPr>
              <a:t>; </a:t>
            </a:r>
            <a:r>
              <a:rPr lang="en-US" sz="1600" dirty="0" err="1">
                <a:solidFill>
                  <a:schemeClr val="bg1"/>
                </a:solidFill>
              </a:rPr>
              <a:t>yani</a:t>
            </a:r>
            <a:r>
              <a:rPr lang="en-US" sz="1600" dirty="0">
                <a:solidFill>
                  <a:schemeClr val="bg1"/>
                </a:solidFill>
              </a:rPr>
              <a:t> </a:t>
            </a:r>
            <a:r>
              <a:rPr lang="en-US" sz="1600" dirty="0" err="1">
                <a:solidFill>
                  <a:schemeClr val="bg1"/>
                </a:solidFill>
              </a:rPr>
              <a:t>voltajın</a:t>
            </a:r>
            <a:r>
              <a:rPr lang="en-US" sz="1600" dirty="0">
                <a:solidFill>
                  <a:schemeClr val="bg1"/>
                </a:solidFill>
              </a:rPr>
              <a:t> </a:t>
            </a:r>
            <a:r>
              <a:rPr lang="en-US" sz="1600" dirty="0" err="1">
                <a:solidFill>
                  <a:schemeClr val="bg1"/>
                </a:solidFill>
              </a:rPr>
              <a:t>bir</a:t>
            </a:r>
            <a:r>
              <a:rPr lang="en-US" sz="1600" dirty="0">
                <a:solidFill>
                  <a:schemeClr val="bg1"/>
                </a:solidFill>
              </a:rPr>
              <a:t> </a:t>
            </a:r>
            <a:r>
              <a:rPr lang="en-US" sz="1600" dirty="0" err="1">
                <a:solidFill>
                  <a:schemeClr val="bg1"/>
                </a:solidFill>
              </a:rPr>
              <a:t>önceki</a:t>
            </a:r>
            <a:r>
              <a:rPr lang="en-US" sz="1600" dirty="0">
                <a:solidFill>
                  <a:schemeClr val="bg1"/>
                </a:solidFill>
              </a:rPr>
              <a:t> </a:t>
            </a:r>
            <a:r>
              <a:rPr lang="en-US" sz="1600" dirty="0" err="1">
                <a:solidFill>
                  <a:schemeClr val="bg1"/>
                </a:solidFill>
              </a:rPr>
              <a:t>ve</a:t>
            </a:r>
            <a:r>
              <a:rPr lang="en-US" sz="1600" dirty="0">
                <a:solidFill>
                  <a:schemeClr val="bg1"/>
                </a:solidFill>
              </a:rPr>
              <a:t> </a:t>
            </a:r>
            <a:r>
              <a:rPr lang="en-US" sz="1600" dirty="0" err="1">
                <a:solidFill>
                  <a:schemeClr val="bg1"/>
                </a:solidFill>
              </a:rPr>
              <a:t>sonraki</a:t>
            </a:r>
            <a:r>
              <a:rPr lang="en-US" sz="1600" dirty="0">
                <a:solidFill>
                  <a:schemeClr val="bg1"/>
                </a:solidFill>
              </a:rPr>
              <a:t> </a:t>
            </a:r>
            <a:r>
              <a:rPr lang="en-US" sz="1600" dirty="0" err="1">
                <a:solidFill>
                  <a:schemeClr val="bg1"/>
                </a:solidFill>
              </a:rPr>
              <a:t>değerlerden</a:t>
            </a:r>
            <a:r>
              <a:rPr lang="en-US" sz="1600" dirty="0">
                <a:solidFill>
                  <a:schemeClr val="bg1"/>
                </a:solidFill>
              </a:rPr>
              <a:t> </a:t>
            </a:r>
            <a:r>
              <a:rPr lang="en-US" sz="1600" dirty="0" err="1">
                <a:solidFill>
                  <a:schemeClr val="bg1"/>
                </a:solidFill>
              </a:rPr>
              <a:t>yüksek</a:t>
            </a:r>
            <a:r>
              <a:rPr lang="en-US" sz="1600" dirty="0">
                <a:solidFill>
                  <a:schemeClr val="bg1"/>
                </a:solidFill>
              </a:rPr>
              <a:t> </a:t>
            </a:r>
            <a:r>
              <a:rPr lang="en-US" sz="1600" dirty="0" err="1">
                <a:solidFill>
                  <a:schemeClr val="bg1"/>
                </a:solidFill>
              </a:rPr>
              <a:t>olduğu</a:t>
            </a:r>
            <a:r>
              <a:rPr lang="en-US" sz="1600" dirty="0">
                <a:solidFill>
                  <a:schemeClr val="bg1"/>
                </a:solidFill>
              </a:rPr>
              <a:t> </a:t>
            </a:r>
            <a:r>
              <a:rPr lang="en-US" sz="1600" dirty="0" err="1">
                <a:solidFill>
                  <a:schemeClr val="bg1"/>
                </a:solidFill>
              </a:rPr>
              <a:t>noktaları</a:t>
            </a:r>
            <a:r>
              <a:rPr lang="en-US" sz="1600" dirty="0">
                <a:solidFill>
                  <a:schemeClr val="bg1"/>
                </a:solidFill>
              </a:rPr>
              <a:t> </a:t>
            </a:r>
            <a:r>
              <a:rPr lang="en-US" sz="1600" dirty="0" err="1">
                <a:solidFill>
                  <a:schemeClr val="bg1"/>
                </a:solidFill>
              </a:rPr>
              <a:t>zirve</a:t>
            </a:r>
            <a:r>
              <a:rPr lang="en-US" sz="1600" dirty="0">
                <a:solidFill>
                  <a:schemeClr val="bg1"/>
                </a:solidFill>
              </a:rPr>
              <a:t> </a:t>
            </a:r>
            <a:r>
              <a:rPr lang="en-US" sz="1600" dirty="0" err="1">
                <a:solidFill>
                  <a:schemeClr val="bg1"/>
                </a:solidFill>
              </a:rPr>
              <a:t>olarak</a:t>
            </a:r>
            <a:r>
              <a:rPr lang="en-US" sz="1600" dirty="0">
                <a:solidFill>
                  <a:schemeClr val="bg1"/>
                </a:solidFill>
              </a:rPr>
              <a:t> </a:t>
            </a:r>
            <a:r>
              <a:rPr lang="en-US" sz="1600" dirty="0" err="1">
                <a:solidFill>
                  <a:schemeClr val="bg1"/>
                </a:solidFill>
              </a:rPr>
              <a:t>tespit</a:t>
            </a:r>
            <a:r>
              <a:rPr lang="en-US" sz="1600" dirty="0">
                <a:solidFill>
                  <a:schemeClr val="bg1"/>
                </a:solidFill>
              </a:rPr>
              <a:t> </a:t>
            </a:r>
            <a:r>
              <a:rPr lang="en-US" sz="1600" dirty="0" err="1">
                <a:solidFill>
                  <a:schemeClr val="bg1"/>
                </a:solidFill>
              </a:rPr>
              <a:t>eder</a:t>
            </a:r>
            <a:r>
              <a:rPr lang="en-US" sz="1600" dirty="0">
                <a:solidFill>
                  <a:schemeClr val="bg1"/>
                </a:solidFill>
              </a:rPr>
              <a:t>. Bu </a:t>
            </a:r>
            <a:r>
              <a:rPr lang="en-US" sz="1600" dirty="0" err="1">
                <a:solidFill>
                  <a:schemeClr val="bg1"/>
                </a:solidFill>
              </a:rPr>
              <a:t>zirvelerin</a:t>
            </a:r>
            <a:r>
              <a:rPr lang="en-US" sz="1600" dirty="0">
                <a:solidFill>
                  <a:schemeClr val="bg1"/>
                </a:solidFill>
              </a:rPr>
              <a:t> </a:t>
            </a:r>
            <a:r>
              <a:rPr lang="en-US" sz="1600" dirty="0" err="1">
                <a:solidFill>
                  <a:schemeClr val="bg1"/>
                </a:solidFill>
              </a:rPr>
              <a:t>sayısını</a:t>
            </a:r>
            <a:r>
              <a:rPr lang="en-US" sz="1600" dirty="0">
                <a:solidFill>
                  <a:schemeClr val="bg1"/>
                </a:solidFill>
              </a:rPr>
              <a:t> </a:t>
            </a:r>
            <a:r>
              <a:rPr lang="en-US" sz="1600" dirty="0" err="1">
                <a:solidFill>
                  <a:schemeClr val="bg1"/>
                </a:solidFill>
              </a:rPr>
              <a:t>toplam</a:t>
            </a:r>
            <a:r>
              <a:rPr lang="en-US" sz="1600" dirty="0">
                <a:solidFill>
                  <a:schemeClr val="bg1"/>
                </a:solidFill>
              </a:rPr>
              <a:t> </a:t>
            </a:r>
            <a:r>
              <a:rPr lang="en-US" sz="1600" dirty="0" err="1">
                <a:solidFill>
                  <a:schemeClr val="bg1"/>
                </a:solidFill>
              </a:rPr>
              <a:t>süreye</a:t>
            </a:r>
            <a:r>
              <a:rPr lang="en-US" sz="1600" dirty="0">
                <a:solidFill>
                  <a:schemeClr val="bg1"/>
                </a:solidFill>
              </a:rPr>
              <a:t> </a:t>
            </a:r>
            <a:r>
              <a:rPr lang="en-US" sz="1600" dirty="0" err="1">
                <a:solidFill>
                  <a:schemeClr val="bg1"/>
                </a:solidFill>
              </a:rPr>
              <a:t>bölerek</a:t>
            </a:r>
            <a:r>
              <a:rPr lang="en-US" sz="1600" dirty="0">
                <a:solidFill>
                  <a:schemeClr val="bg1"/>
                </a:solidFill>
              </a:rPr>
              <a:t> </a:t>
            </a:r>
            <a:r>
              <a:rPr lang="en-US" sz="1600" dirty="0" err="1">
                <a:solidFill>
                  <a:schemeClr val="bg1"/>
                </a:solidFill>
              </a:rPr>
              <a:t>dakikadaki</a:t>
            </a:r>
            <a:r>
              <a:rPr lang="en-US" sz="1600" dirty="0">
                <a:solidFill>
                  <a:schemeClr val="bg1"/>
                </a:solidFill>
              </a:rPr>
              <a:t> </a:t>
            </a:r>
            <a:r>
              <a:rPr lang="en-US" sz="1600" dirty="0" err="1">
                <a:solidFill>
                  <a:schemeClr val="bg1"/>
                </a:solidFill>
              </a:rPr>
              <a:t>ortalama</a:t>
            </a:r>
            <a:r>
              <a:rPr lang="en-US" sz="1600" dirty="0">
                <a:solidFill>
                  <a:schemeClr val="bg1"/>
                </a:solidFill>
              </a:rPr>
              <a:t> </a:t>
            </a:r>
            <a:r>
              <a:rPr lang="en-US" sz="1600" dirty="0" err="1">
                <a:solidFill>
                  <a:schemeClr val="bg1"/>
                </a:solidFill>
              </a:rPr>
              <a:t>atış</a:t>
            </a:r>
            <a:r>
              <a:rPr lang="en-US" sz="1600" dirty="0">
                <a:solidFill>
                  <a:schemeClr val="bg1"/>
                </a:solidFill>
              </a:rPr>
              <a:t> </a:t>
            </a:r>
            <a:r>
              <a:rPr lang="en-US" sz="1600" dirty="0" err="1">
                <a:solidFill>
                  <a:schemeClr val="bg1"/>
                </a:solidFill>
              </a:rPr>
              <a:t>hızını</a:t>
            </a:r>
            <a:r>
              <a:rPr lang="en-US" sz="1600" dirty="0">
                <a:solidFill>
                  <a:schemeClr val="bg1"/>
                </a:solidFill>
              </a:rPr>
              <a:t> </a:t>
            </a:r>
            <a:r>
              <a:rPr lang="en-US" sz="1600" dirty="0" err="1">
                <a:solidFill>
                  <a:schemeClr val="bg1"/>
                </a:solidFill>
              </a:rPr>
              <a:t>bulur</a:t>
            </a:r>
            <a:r>
              <a:rPr lang="en-US" sz="1600" dirty="0">
                <a:solidFill>
                  <a:schemeClr val="bg1"/>
                </a:solidFill>
              </a:rPr>
              <a:t>. </a:t>
            </a:r>
            <a:r>
              <a:rPr lang="en-US" sz="1600" dirty="0" err="1">
                <a:solidFill>
                  <a:schemeClr val="bg1"/>
                </a:solidFill>
              </a:rPr>
              <a:t>Hesaplanan</a:t>
            </a:r>
            <a:r>
              <a:rPr lang="en-US" sz="1600" dirty="0">
                <a:solidFill>
                  <a:schemeClr val="bg1"/>
                </a:solidFill>
              </a:rPr>
              <a:t> </a:t>
            </a:r>
            <a:r>
              <a:rPr lang="en-US" sz="1600" dirty="0" err="1">
                <a:solidFill>
                  <a:schemeClr val="bg1"/>
                </a:solidFill>
              </a:rPr>
              <a:t>atış</a:t>
            </a:r>
            <a:r>
              <a:rPr lang="en-US" sz="1600" dirty="0">
                <a:solidFill>
                  <a:schemeClr val="bg1"/>
                </a:solidFill>
              </a:rPr>
              <a:t> </a:t>
            </a:r>
            <a:r>
              <a:rPr lang="en-US" sz="1600" dirty="0" err="1">
                <a:solidFill>
                  <a:schemeClr val="bg1"/>
                </a:solidFill>
              </a:rPr>
              <a:t>hızına</a:t>
            </a:r>
            <a:r>
              <a:rPr lang="en-US" sz="1600" dirty="0">
                <a:solidFill>
                  <a:schemeClr val="bg1"/>
                </a:solidFill>
              </a:rPr>
              <a:t> </a:t>
            </a:r>
            <a:r>
              <a:rPr lang="en-US" sz="1600" dirty="0" err="1">
                <a:solidFill>
                  <a:schemeClr val="bg1"/>
                </a:solidFill>
              </a:rPr>
              <a:t>göre</a:t>
            </a:r>
            <a:r>
              <a:rPr lang="en-US" sz="1600" dirty="0">
                <a:solidFill>
                  <a:schemeClr val="bg1"/>
                </a:solidFill>
              </a:rPr>
              <a:t>, </a:t>
            </a:r>
            <a:r>
              <a:rPr lang="en-US" sz="1600" dirty="0" err="1">
                <a:solidFill>
                  <a:schemeClr val="bg1"/>
                </a:solidFill>
              </a:rPr>
              <a:t>classifyEKG</a:t>
            </a:r>
            <a:r>
              <a:rPr lang="en-US" sz="1600" dirty="0">
                <a:solidFill>
                  <a:schemeClr val="bg1"/>
                </a:solidFill>
              </a:rPr>
              <a:t> </a:t>
            </a:r>
            <a:r>
              <a:rPr lang="en-US" sz="1600" dirty="0" err="1">
                <a:solidFill>
                  <a:schemeClr val="bg1"/>
                </a:solidFill>
              </a:rPr>
              <a:t>yardımcı</a:t>
            </a:r>
            <a:r>
              <a:rPr lang="en-US" sz="1600" dirty="0">
                <a:solidFill>
                  <a:schemeClr val="bg1"/>
                </a:solidFill>
              </a:rPr>
              <a:t> </a:t>
            </a:r>
            <a:r>
              <a:rPr lang="en-US" sz="1600" dirty="0" err="1">
                <a:solidFill>
                  <a:schemeClr val="bg1"/>
                </a:solidFill>
              </a:rPr>
              <a:t>fonksiyonunu</a:t>
            </a:r>
            <a:r>
              <a:rPr lang="en-US" sz="1600" dirty="0">
                <a:solidFill>
                  <a:schemeClr val="bg1"/>
                </a:solidFill>
              </a:rPr>
              <a:t> </a:t>
            </a:r>
            <a:r>
              <a:rPr lang="en-US" sz="1600" dirty="0" err="1">
                <a:solidFill>
                  <a:schemeClr val="bg1"/>
                </a:solidFill>
              </a:rPr>
              <a:t>çağırarak</a:t>
            </a:r>
            <a:r>
              <a:rPr lang="en-US" sz="1600" dirty="0">
                <a:solidFill>
                  <a:schemeClr val="bg1"/>
                </a:solidFill>
              </a:rPr>
              <a:t> </a:t>
            </a:r>
            <a:r>
              <a:rPr lang="en-US" sz="1600" dirty="0" err="1">
                <a:solidFill>
                  <a:schemeClr val="bg1"/>
                </a:solidFill>
              </a:rPr>
              <a:t>kalp</a:t>
            </a:r>
            <a:r>
              <a:rPr lang="en-US" sz="1600" dirty="0">
                <a:solidFill>
                  <a:schemeClr val="bg1"/>
                </a:solidFill>
              </a:rPr>
              <a:t> </a:t>
            </a:r>
            <a:r>
              <a:rPr lang="en-US" sz="1600" dirty="0" err="1">
                <a:solidFill>
                  <a:schemeClr val="bg1"/>
                </a:solidFill>
              </a:rPr>
              <a:t>atış</a:t>
            </a:r>
            <a:r>
              <a:rPr lang="en-US" sz="1600" dirty="0">
                <a:solidFill>
                  <a:schemeClr val="bg1"/>
                </a:solidFill>
              </a:rPr>
              <a:t> </a:t>
            </a:r>
            <a:r>
              <a:rPr lang="en-US" sz="1600" dirty="0" err="1">
                <a:solidFill>
                  <a:schemeClr val="bg1"/>
                </a:solidFill>
              </a:rPr>
              <a:t>hızını</a:t>
            </a:r>
            <a:r>
              <a:rPr lang="en-US" sz="1600" dirty="0">
                <a:solidFill>
                  <a:schemeClr val="bg1"/>
                </a:solidFill>
              </a:rPr>
              <a:t> </a:t>
            </a:r>
            <a:r>
              <a:rPr lang="en-US" sz="1600" dirty="0" err="1">
                <a:solidFill>
                  <a:schemeClr val="bg1"/>
                </a:solidFill>
              </a:rPr>
              <a:t>sınıflandırır</a:t>
            </a:r>
            <a:r>
              <a:rPr lang="en-US" sz="1600" dirty="0">
                <a:solidFill>
                  <a:schemeClr val="bg1"/>
                </a:solidFill>
              </a:rPr>
              <a:t> </a:t>
            </a:r>
            <a:r>
              <a:rPr lang="en-US" sz="1600" dirty="0" err="1">
                <a:solidFill>
                  <a:schemeClr val="bg1"/>
                </a:solidFill>
              </a:rPr>
              <a:t>ve</a:t>
            </a:r>
            <a:r>
              <a:rPr lang="en-US" sz="1600" dirty="0">
                <a:solidFill>
                  <a:schemeClr val="bg1"/>
                </a:solidFill>
              </a:rPr>
              <a:t> </a:t>
            </a:r>
            <a:r>
              <a:rPr lang="en-US" sz="1600" dirty="0" err="1">
                <a:solidFill>
                  <a:schemeClr val="bg1"/>
                </a:solidFill>
              </a:rPr>
              <a:t>bu</a:t>
            </a:r>
            <a:r>
              <a:rPr lang="en-US" sz="1600" dirty="0">
                <a:solidFill>
                  <a:schemeClr val="bg1"/>
                </a:solidFill>
              </a:rPr>
              <a:t> </a:t>
            </a:r>
            <a:r>
              <a:rPr lang="en-US" sz="1600" dirty="0" err="1">
                <a:solidFill>
                  <a:schemeClr val="bg1"/>
                </a:solidFill>
              </a:rPr>
              <a:t>bilgiyi</a:t>
            </a:r>
            <a:r>
              <a:rPr lang="en-US" sz="1600" dirty="0">
                <a:solidFill>
                  <a:schemeClr val="bg1"/>
                </a:solidFill>
              </a:rPr>
              <a:t> </a:t>
            </a:r>
            <a:r>
              <a:rPr lang="en-US" sz="1600" dirty="0" err="1">
                <a:solidFill>
                  <a:schemeClr val="bg1"/>
                </a:solidFill>
              </a:rPr>
              <a:t>personInfo</a:t>
            </a:r>
            <a:r>
              <a:rPr lang="en-US" sz="1600" dirty="0">
                <a:solidFill>
                  <a:schemeClr val="bg1"/>
                </a:solidFill>
              </a:rPr>
              <a:t> </a:t>
            </a:r>
            <a:r>
              <a:rPr lang="en-US" sz="1600" dirty="0" err="1">
                <a:solidFill>
                  <a:schemeClr val="bg1"/>
                </a:solidFill>
              </a:rPr>
              <a:t>değişkeninde</a:t>
            </a:r>
            <a:r>
              <a:rPr lang="en-US" sz="1600" dirty="0">
                <a:solidFill>
                  <a:schemeClr val="bg1"/>
                </a:solidFill>
              </a:rPr>
              <a:t> </a:t>
            </a:r>
            <a:r>
              <a:rPr lang="en-US" sz="1600" dirty="0" err="1">
                <a:solidFill>
                  <a:schemeClr val="bg1"/>
                </a:solidFill>
              </a:rPr>
              <a:t>saklar</a:t>
            </a:r>
            <a:r>
              <a:rPr lang="en-US" sz="1600" dirty="0">
                <a:solidFill>
                  <a:schemeClr val="bg1"/>
                </a:solidFill>
              </a:rPr>
              <a:t>.</a:t>
            </a:r>
          </a:p>
        </p:txBody>
      </p:sp>
      <p:sp>
        <p:nvSpPr>
          <p:cNvPr id="5" name="Slayt Numarası Yer Tutucusu 4">
            <a:extLst>
              <a:ext uri="{FF2B5EF4-FFF2-40B4-BE49-F238E27FC236}">
                <a16:creationId xmlns:a16="http://schemas.microsoft.com/office/drawing/2014/main" id="{9B6B27D4-04E2-D93A-044E-45BCCFFBF759}"/>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17</a:t>
            </a:fld>
            <a:endParaRPr lang="en-US">
              <a:solidFill>
                <a:schemeClr val="bg1">
                  <a:lumMod val="85000"/>
                </a:schemeClr>
              </a:solidFill>
            </a:endParaRPr>
          </a:p>
        </p:txBody>
      </p:sp>
    </p:spTree>
    <p:extLst>
      <p:ext uri="{BB962C8B-B14F-4D97-AF65-F5344CB8AC3E}">
        <p14:creationId xmlns:p14="http://schemas.microsoft.com/office/powerpoint/2010/main" val="1062199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3" name="Rectangle 22">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25"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CBBFEAC5-2152-59F0-3B0C-BB7784E627D5}"/>
              </a:ext>
            </a:extLst>
          </p:cNvPr>
          <p:cNvSpPr>
            <a:spLocks noGrp="1"/>
          </p:cNvSpPr>
          <p:nvPr>
            <p:ph type="title"/>
          </p:nvPr>
        </p:nvSpPr>
        <p:spPr>
          <a:xfrm>
            <a:off x="8339328" y="457200"/>
            <a:ext cx="3090672" cy="1197864"/>
          </a:xfrm>
        </p:spPr>
        <p:txBody>
          <a:bodyPr anchor="b">
            <a:normAutofit/>
          </a:bodyPr>
          <a:lstStyle/>
          <a:p>
            <a:r>
              <a:rPr lang="tr-TR" sz="1900">
                <a:solidFill>
                  <a:schemeClr val="accent1"/>
                </a:solidFill>
              </a:rPr>
              <a:t>public</a:t>
            </a:r>
            <a:r>
              <a:rPr lang="tr-TR" sz="1900" dirty="0">
                <a:solidFill>
                  <a:schemeClr val="accent1"/>
                </a:solidFill>
              </a:rPr>
              <a:t> </a:t>
            </a:r>
            <a:r>
              <a:rPr lang="tr-TR" sz="1900">
                <a:solidFill>
                  <a:schemeClr val="accent1"/>
                </a:solidFill>
              </a:rPr>
              <a:t>part</a:t>
            </a:r>
            <a:r>
              <a:rPr lang="tr-TR" sz="1900" dirty="0">
                <a:solidFill>
                  <a:schemeClr val="accent1"/>
                </a:solidFill>
              </a:rPr>
              <a:t> –III</a:t>
            </a:r>
            <a:br>
              <a:rPr lang="tr-TR" sz="1900" dirty="0">
                <a:solidFill>
                  <a:schemeClr val="accent1"/>
                </a:solidFill>
              </a:rPr>
            </a:br>
            <a:br>
              <a:rPr lang="tr-TR" sz="1900" dirty="0">
                <a:solidFill>
                  <a:schemeClr val="accent1"/>
                </a:solidFill>
              </a:rPr>
            </a:br>
            <a:endParaRPr lang="tr-TR" sz="1900">
              <a:solidFill>
                <a:schemeClr val="accent1"/>
              </a:solidFill>
            </a:endParaRPr>
          </a:p>
        </p:txBody>
      </p:sp>
      <p:pic>
        <p:nvPicPr>
          <p:cNvPr id="15" name="Resim 14">
            <a:extLst>
              <a:ext uri="{FF2B5EF4-FFF2-40B4-BE49-F238E27FC236}">
                <a16:creationId xmlns:a16="http://schemas.microsoft.com/office/drawing/2014/main" id="{45A2D9FD-0701-A969-B5F8-58003873C684}"/>
              </a:ext>
            </a:extLst>
          </p:cNvPr>
          <p:cNvPicPr>
            <a:picLocks noChangeAspect="1"/>
          </p:cNvPicPr>
          <p:nvPr/>
        </p:nvPicPr>
        <p:blipFill>
          <a:blip r:embed="rId2"/>
          <a:stretch>
            <a:fillRect/>
          </a:stretch>
        </p:blipFill>
        <p:spPr>
          <a:xfrm>
            <a:off x="612559" y="1953087"/>
            <a:ext cx="6836027" cy="2592280"/>
          </a:xfrm>
          <a:prstGeom prst="rect">
            <a:avLst/>
          </a:prstGeom>
        </p:spPr>
      </p:pic>
      <p:sp>
        <p:nvSpPr>
          <p:cNvPr id="3" name="İçerik Yer Tutucusu 2">
            <a:extLst>
              <a:ext uri="{FF2B5EF4-FFF2-40B4-BE49-F238E27FC236}">
                <a16:creationId xmlns:a16="http://schemas.microsoft.com/office/drawing/2014/main" id="{B9189953-B53A-F946-A405-478EDA0FCB67}"/>
              </a:ext>
            </a:extLst>
          </p:cNvPr>
          <p:cNvSpPr>
            <a:spLocks noGrp="1"/>
          </p:cNvSpPr>
          <p:nvPr>
            <p:ph idx="1"/>
          </p:nvPr>
        </p:nvSpPr>
        <p:spPr>
          <a:xfrm>
            <a:off x="8238478" y="1655065"/>
            <a:ext cx="3488924" cy="4224528"/>
          </a:xfrm>
        </p:spPr>
        <p:txBody>
          <a:bodyPr>
            <a:normAutofit/>
          </a:bodyPr>
          <a:lstStyle/>
          <a:p>
            <a:pPr>
              <a:lnSpc>
                <a:spcPct val="100000"/>
              </a:lnSpc>
              <a:buClr>
                <a:schemeClr val="bg1"/>
              </a:buClr>
              <a:buFont typeface="Wingdings" panose="05000000000000000000" pitchFamily="2" charset="2"/>
              <a:buChar char="Ø"/>
            </a:pPr>
            <a:r>
              <a:rPr lang="tr-TR" sz="1500" dirty="0">
                <a:solidFill>
                  <a:schemeClr val="bg1"/>
                </a:solidFill>
              </a:rPr>
              <a:t>«</a:t>
            </a:r>
            <a:r>
              <a:rPr lang="tr-TR" sz="1500" dirty="0" err="1">
                <a:solidFill>
                  <a:schemeClr val="bg1"/>
                </a:solidFill>
              </a:rPr>
              <a:t>writeResults</a:t>
            </a:r>
            <a:r>
              <a:rPr lang="tr-TR" sz="1500" dirty="0">
                <a:solidFill>
                  <a:schemeClr val="bg1"/>
                </a:solidFill>
              </a:rPr>
              <a:t>»</a:t>
            </a:r>
          </a:p>
          <a:p>
            <a:pPr marL="0" indent="0">
              <a:lnSpc>
                <a:spcPct val="100000"/>
              </a:lnSpc>
              <a:buClr>
                <a:schemeClr val="bg1"/>
              </a:buClr>
              <a:buNone/>
            </a:pPr>
            <a:r>
              <a:rPr lang="tr-TR" sz="1500" dirty="0">
                <a:solidFill>
                  <a:schemeClr val="bg1"/>
                </a:solidFill>
              </a:rPr>
              <a:t> Bu fonksiyon, </a:t>
            </a:r>
            <a:r>
              <a:rPr lang="tr-TR" sz="1500" dirty="0" err="1">
                <a:solidFill>
                  <a:schemeClr val="bg1"/>
                </a:solidFill>
              </a:rPr>
              <a:t>analyzeData</a:t>
            </a:r>
            <a:r>
              <a:rPr lang="tr-TR" sz="1500" dirty="0">
                <a:solidFill>
                  <a:schemeClr val="bg1"/>
                </a:solidFill>
              </a:rPr>
              <a:t> fonksiyonu tarafından hesaplanan ve </a:t>
            </a:r>
            <a:r>
              <a:rPr lang="tr-TR" sz="1500" dirty="0" err="1">
                <a:solidFill>
                  <a:schemeClr val="bg1"/>
                </a:solidFill>
              </a:rPr>
              <a:t>personInfo</a:t>
            </a:r>
            <a:r>
              <a:rPr lang="tr-TR" sz="1500" dirty="0">
                <a:solidFill>
                  <a:schemeClr val="bg1"/>
                </a:solidFill>
              </a:rPr>
              <a:t> değişkeninde saklanan kalp atış hızı sınıflandırmasını alır ve bu bilgiyi belirtilen dosya yoluna yazdırır. Fonksiyon, çıktı dosyasını açmaya çalışır ve başarılı bir şekilde açılırsa, kalp atış hızının sınıflandırmasını içeren bir metni dosyaya yazar ve daha sonra dosyayı kapatır. Eğer dosya açılamazsa, bir hata mesajı ekrana yazdırılır. Bu fonksiyon sayesinde, kullanıcılar veya diğer sistemler tarafından okunabilecek kalıcı bir kayıt oluşturulmuş olur.</a:t>
            </a:r>
          </a:p>
        </p:txBody>
      </p:sp>
      <p:sp>
        <p:nvSpPr>
          <p:cNvPr id="5" name="Slayt Numarası Yer Tutucusu 4">
            <a:extLst>
              <a:ext uri="{FF2B5EF4-FFF2-40B4-BE49-F238E27FC236}">
                <a16:creationId xmlns:a16="http://schemas.microsoft.com/office/drawing/2014/main" id="{6EB52D0B-05CF-197C-1A9A-618E8776AEE8}"/>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18</a:t>
            </a:fld>
            <a:endParaRPr lang="en-US">
              <a:solidFill>
                <a:schemeClr val="bg1">
                  <a:lumMod val="85000"/>
                </a:schemeClr>
              </a:solidFill>
            </a:endParaRPr>
          </a:p>
        </p:txBody>
      </p:sp>
    </p:spTree>
    <p:extLst>
      <p:ext uri="{BB962C8B-B14F-4D97-AF65-F5344CB8AC3E}">
        <p14:creationId xmlns:p14="http://schemas.microsoft.com/office/powerpoint/2010/main" val="24720828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DA71BC25-66ED-9835-0016-709B80F099B1}"/>
              </a:ext>
            </a:extLst>
          </p:cNvPr>
          <p:cNvSpPr>
            <a:spLocks noGrp="1"/>
          </p:cNvSpPr>
          <p:nvPr>
            <p:ph idx="1"/>
          </p:nvPr>
        </p:nvSpPr>
        <p:spPr>
          <a:xfrm>
            <a:off x="1251678" y="2286001"/>
            <a:ext cx="4363595" cy="3593591"/>
          </a:xfrm>
        </p:spPr>
        <p:txBody>
          <a:bodyPr>
            <a:normAutofit/>
          </a:bodyPr>
          <a:lstStyle/>
          <a:p>
            <a:pPr marL="0" indent="0">
              <a:buNone/>
            </a:pPr>
            <a:r>
              <a:rPr lang="tr-TR" dirty="0"/>
              <a:t>Artık </a:t>
            </a:r>
            <a:r>
              <a:rPr lang="tr-TR" dirty="0" err="1"/>
              <a:t>class</a:t>
            </a:r>
            <a:r>
              <a:rPr lang="tr-TR" dirty="0"/>
              <a:t> yapımız ve içindeki fonksiyonlarımız bittiğine göre main </a:t>
            </a:r>
            <a:r>
              <a:rPr lang="tr-TR" dirty="0" err="1"/>
              <a:t>structure’a</a:t>
            </a:r>
            <a:r>
              <a:rPr lang="tr-TR" dirty="0"/>
              <a:t> başlayabiliriz.</a:t>
            </a:r>
          </a:p>
        </p:txBody>
      </p:sp>
      <p:pic>
        <p:nvPicPr>
          <p:cNvPr id="7" name="Resim 6">
            <a:extLst>
              <a:ext uri="{FF2B5EF4-FFF2-40B4-BE49-F238E27FC236}">
                <a16:creationId xmlns:a16="http://schemas.microsoft.com/office/drawing/2014/main" id="{A7BDC5B0-2549-E211-10C9-FFD1E51A1DD3}"/>
              </a:ext>
            </a:extLst>
          </p:cNvPr>
          <p:cNvPicPr>
            <a:picLocks noChangeAspect="1"/>
          </p:cNvPicPr>
          <p:nvPr/>
        </p:nvPicPr>
        <p:blipFill rotWithShape="1">
          <a:blip r:embed="rId2"/>
          <a:srcRect r="2" b="123"/>
          <a:stretch/>
        </p:blipFill>
        <p:spPr>
          <a:xfrm>
            <a:off x="6096000" y="580713"/>
            <a:ext cx="5414304" cy="5407737"/>
          </a:xfrm>
          <a:custGeom>
            <a:avLst/>
            <a:gdLst/>
            <a:ahLst/>
            <a:cxnLst/>
            <a:rect l="l" t="t" r="r" b="b"/>
            <a:pathLst>
              <a:path w="3860171" h="3855489">
                <a:moveTo>
                  <a:pt x="1930086" y="0"/>
                </a:moveTo>
                <a:lnTo>
                  <a:pt x="1967540" y="3511"/>
                </a:lnTo>
                <a:lnTo>
                  <a:pt x="2003824" y="12875"/>
                </a:lnTo>
                <a:lnTo>
                  <a:pt x="2038938" y="26920"/>
                </a:lnTo>
                <a:lnTo>
                  <a:pt x="2075222" y="44477"/>
                </a:lnTo>
                <a:lnTo>
                  <a:pt x="2109166" y="64375"/>
                </a:lnTo>
                <a:lnTo>
                  <a:pt x="2144279" y="85443"/>
                </a:lnTo>
                <a:lnTo>
                  <a:pt x="2179393" y="104171"/>
                </a:lnTo>
                <a:lnTo>
                  <a:pt x="2214507" y="122898"/>
                </a:lnTo>
                <a:lnTo>
                  <a:pt x="2248450" y="136943"/>
                </a:lnTo>
                <a:lnTo>
                  <a:pt x="2285905" y="146307"/>
                </a:lnTo>
                <a:lnTo>
                  <a:pt x="2322189" y="150989"/>
                </a:lnTo>
                <a:lnTo>
                  <a:pt x="2360814" y="150989"/>
                </a:lnTo>
                <a:lnTo>
                  <a:pt x="2400610" y="148648"/>
                </a:lnTo>
                <a:lnTo>
                  <a:pt x="2440405" y="143966"/>
                </a:lnTo>
                <a:lnTo>
                  <a:pt x="2480201" y="138114"/>
                </a:lnTo>
                <a:lnTo>
                  <a:pt x="2519996" y="133432"/>
                </a:lnTo>
                <a:lnTo>
                  <a:pt x="2559792" y="129921"/>
                </a:lnTo>
                <a:lnTo>
                  <a:pt x="2597247" y="131091"/>
                </a:lnTo>
                <a:lnTo>
                  <a:pt x="2633531" y="135773"/>
                </a:lnTo>
                <a:lnTo>
                  <a:pt x="2668644" y="146307"/>
                </a:lnTo>
                <a:lnTo>
                  <a:pt x="2697906" y="161523"/>
                </a:lnTo>
                <a:lnTo>
                  <a:pt x="2725997" y="181421"/>
                </a:lnTo>
                <a:lnTo>
                  <a:pt x="2750577" y="204830"/>
                </a:lnTo>
                <a:lnTo>
                  <a:pt x="2775156" y="231750"/>
                </a:lnTo>
                <a:lnTo>
                  <a:pt x="2797395" y="259841"/>
                </a:lnTo>
                <a:lnTo>
                  <a:pt x="2819634" y="289103"/>
                </a:lnTo>
                <a:lnTo>
                  <a:pt x="2841872" y="318364"/>
                </a:lnTo>
                <a:lnTo>
                  <a:pt x="2864111" y="346455"/>
                </a:lnTo>
                <a:lnTo>
                  <a:pt x="2887520" y="373376"/>
                </a:lnTo>
                <a:lnTo>
                  <a:pt x="2914441" y="396785"/>
                </a:lnTo>
                <a:lnTo>
                  <a:pt x="2940191" y="417853"/>
                </a:lnTo>
                <a:lnTo>
                  <a:pt x="2969452" y="434240"/>
                </a:lnTo>
                <a:lnTo>
                  <a:pt x="3001055" y="448285"/>
                </a:lnTo>
                <a:lnTo>
                  <a:pt x="3034998" y="459990"/>
                </a:lnTo>
                <a:lnTo>
                  <a:pt x="3070112" y="470524"/>
                </a:lnTo>
                <a:lnTo>
                  <a:pt x="3105226" y="479888"/>
                </a:lnTo>
                <a:lnTo>
                  <a:pt x="3141510" y="489251"/>
                </a:lnTo>
                <a:lnTo>
                  <a:pt x="3175453" y="499785"/>
                </a:lnTo>
                <a:lnTo>
                  <a:pt x="3209396" y="511490"/>
                </a:lnTo>
                <a:lnTo>
                  <a:pt x="3240999" y="525535"/>
                </a:lnTo>
                <a:lnTo>
                  <a:pt x="3269090" y="543092"/>
                </a:lnTo>
                <a:lnTo>
                  <a:pt x="3294840" y="564161"/>
                </a:lnTo>
                <a:lnTo>
                  <a:pt x="3315908" y="589911"/>
                </a:lnTo>
                <a:lnTo>
                  <a:pt x="3333465" y="618002"/>
                </a:lnTo>
                <a:lnTo>
                  <a:pt x="3347510" y="649604"/>
                </a:lnTo>
                <a:lnTo>
                  <a:pt x="3359215" y="683547"/>
                </a:lnTo>
                <a:lnTo>
                  <a:pt x="3369749" y="717491"/>
                </a:lnTo>
                <a:lnTo>
                  <a:pt x="3379113" y="753775"/>
                </a:lnTo>
                <a:lnTo>
                  <a:pt x="3388476" y="788889"/>
                </a:lnTo>
                <a:lnTo>
                  <a:pt x="3399010" y="824002"/>
                </a:lnTo>
                <a:lnTo>
                  <a:pt x="3410715" y="857946"/>
                </a:lnTo>
                <a:lnTo>
                  <a:pt x="3424760" y="889548"/>
                </a:lnTo>
                <a:lnTo>
                  <a:pt x="3441147" y="918809"/>
                </a:lnTo>
                <a:lnTo>
                  <a:pt x="3462215" y="944560"/>
                </a:lnTo>
                <a:lnTo>
                  <a:pt x="3485624" y="971480"/>
                </a:lnTo>
                <a:lnTo>
                  <a:pt x="3512545" y="994889"/>
                </a:lnTo>
                <a:lnTo>
                  <a:pt x="3540636" y="1017128"/>
                </a:lnTo>
                <a:lnTo>
                  <a:pt x="3571068" y="1039367"/>
                </a:lnTo>
                <a:lnTo>
                  <a:pt x="3600329" y="1061605"/>
                </a:lnTo>
                <a:lnTo>
                  <a:pt x="3628420" y="1083844"/>
                </a:lnTo>
                <a:lnTo>
                  <a:pt x="3655341" y="1108424"/>
                </a:lnTo>
                <a:lnTo>
                  <a:pt x="3678750" y="1133003"/>
                </a:lnTo>
                <a:lnTo>
                  <a:pt x="3698648" y="1161094"/>
                </a:lnTo>
                <a:lnTo>
                  <a:pt x="3713864" y="1190356"/>
                </a:lnTo>
                <a:lnTo>
                  <a:pt x="3724398" y="1225469"/>
                </a:lnTo>
                <a:lnTo>
                  <a:pt x="3729080" y="1261754"/>
                </a:lnTo>
                <a:lnTo>
                  <a:pt x="3730250" y="1299208"/>
                </a:lnTo>
                <a:lnTo>
                  <a:pt x="3726739" y="1339004"/>
                </a:lnTo>
                <a:lnTo>
                  <a:pt x="3722057" y="1378799"/>
                </a:lnTo>
                <a:lnTo>
                  <a:pt x="3716205" y="1418595"/>
                </a:lnTo>
                <a:lnTo>
                  <a:pt x="3711523" y="1458391"/>
                </a:lnTo>
                <a:lnTo>
                  <a:pt x="3709182" y="1498186"/>
                </a:lnTo>
                <a:lnTo>
                  <a:pt x="3709182" y="1536811"/>
                </a:lnTo>
                <a:lnTo>
                  <a:pt x="3713864" y="1573096"/>
                </a:lnTo>
                <a:lnTo>
                  <a:pt x="3723228" y="1609380"/>
                </a:lnTo>
                <a:lnTo>
                  <a:pt x="3737273" y="1643323"/>
                </a:lnTo>
                <a:lnTo>
                  <a:pt x="3756000" y="1678437"/>
                </a:lnTo>
                <a:lnTo>
                  <a:pt x="3774728" y="1713550"/>
                </a:lnTo>
                <a:lnTo>
                  <a:pt x="3795796" y="1748664"/>
                </a:lnTo>
                <a:lnTo>
                  <a:pt x="3815694" y="1782608"/>
                </a:lnTo>
                <a:lnTo>
                  <a:pt x="3833250" y="1818892"/>
                </a:lnTo>
                <a:lnTo>
                  <a:pt x="3847296" y="1854005"/>
                </a:lnTo>
                <a:lnTo>
                  <a:pt x="3856660" y="1890290"/>
                </a:lnTo>
                <a:lnTo>
                  <a:pt x="3860171" y="1927744"/>
                </a:lnTo>
                <a:lnTo>
                  <a:pt x="3856660" y="1965199"/>
                </a:lnTo>
                <a:lnTo>
                  <a:pt x="3847296" y="2001483"/>
                </a:lnTo>
                <a:lnTo>
                  <a:pt x="3833250" y="2036597"/>
                </a:lnTo>
                <a:lnTo>
                  <a:pt x="3815694" y="2072881"/>
                </a:lnTo>
                <a:lnTo>
                  <a:pt x="3795796" y="2106824"/>
                </a:lnTo>
                <a:lnTo>
                  <a:pt x="3774728" y="2141938"/>
                </a:lnTo>
                <a:lnTo>
                  <a:pt x="3756000" y="2177052"/>
                </a:lnTo>
                <a:lnTo>
                  <a:pt x="3737273" y="2212166"/>
                </a:lnTo>
                <a:lnTo>
                  <a:pt x="3723228" y="2246109"/>
                </a:lnTo>
                <a:lnTo>
                  <a:pt x="3713864" y="2282393"/>
                </a:lnTo>
                <a:lnTo>
                  <a:pt x="3709182" y="2318677"/>
                </a:lnTo>
                <a:lnTo>
                  <a:pt x="3709182" y="2357302"/>
                </a:lnTo>
                <a:lnTo>
                  <a:pt x="3711523" y="2397098"/>
                </a:lnTo>
                <a:lnTo>
                  <a:pt x="3716205" y="2436894"/>
                </a:lnTo>
                <a:lnTo>
                  <a:pt x="3722057" y="2476689"/>
                </a:lnTo>
                <a:lnTo>
                  <a:pt x="3726739" y="2516485"/>
                </a:lnTo>
                <a:lnTo>
                  <a:pt x="3730250" y="2556280"/>
                </a:lnTo>
                <a:lnTo>
                  <a:pt x="3729080" y="2593735"/>
                </a:lnTo>
                <a:lnTo>
                  <a:pt x="3724398" y="2630019"/>
                </a:lnTo>
                <a:lnTo>
                  <a:pt x="3713864" y="2665133"/>
                </a:lnTo>
                <a:lnTo>
                  <a:pt x="3698648" y="2694394"/>
                </a:lnTo>
                <a:lnTo>
                  <a:pt x="3678750" y="2722485"/>
                </a:lnTo>
                <a:lnTo>
                  <a:pt x="3655341" y="2747065"/>
                </a:lnTo>
                <a:lnTo>
                  <a:pt x="3628420" y="2771645"/>
                </a:lnTo>
                <a:lnTo>
                  <a:pt x="3600329" y="2793883"/>
                </a:lnTo>
                <a:lnTo>
                  <a:pt x="3571068" y="2816122"/>
                </a:lnTo>
                <a:lnTo>
                  <a:pt x="3540636" y="2838361"/>
                </a:lnTo>
                <a:lnTo>
                  <a:pt x="3512545" y="2860599"/>
                </a:lnTo>
                <a:lnTo>
                  <a:pt x="3485624" y="2884009"/>
                </a:lnTo>
                <a:lnTo>
                  <a:pt x="3462215" y="2910929"/>
                </a:lnTo>
                <a:lnTo>
                  <a:pt x="3441147" y="2936679"/>
                </a:lnTo>
                <a:lnTo>
                  <a:pt x="3424760" y="2965941"/>
                </a:lnTo>
                <a:lnTo>
                  <a:pt x="3410715" y="2997543"/>
                </a:lnTo>
                <a:lnTo>
                  <a:pt x="3399010" y="3031486"/>
                </a:lnTo>
                <a:lnTo>
                  <a:pt x="3388476" y="3066600"/>
                </a:lnTo>
                <a:lnTo>
                  <a:pt x="3379113" y="3101714"/>
                </a:lnTo>
                <a:lnTo>
                  <a:pt x="3369749" y="3137998"/>
                </a:lnTo>
                <a:lnTo>
                  <a:pt x="3359215" y="3171941"/>
                </a:lnTo>
                <a:lnTo>
                  <a:pt x="3347510" y="3205885"/>
                </a:lnTo>
                <a:lnTo>
                  <a:pt x="3333465" y="3237487"/>
                </a:lnTo>
                <a:lnTo>
                  <a:pt x="3315908" y="3265578"/>
                </a:lnTo>
                <a:lnTo>
                  <a:pt x="3294840" y="3291328"/>
                </a:lnTo>
                <a:lnTo>
                  <a:pt x="3269090" y="3312396"/>
                </a:lnTo>
                <a:lnTo>
                  <a:pt x="3240999" y="3329953"/>
                </a:lnTo>
                <a:lnTo>
                  <a:pt x="3209396" y="3343999"/>
                </a:lnTo>
                <a:lnTo>
                  <a:pt x="3175453" y="3355703"/>
                </a:lnTo>
                <a:lnTo>
                  <a:pt x="3141510" y="3366237"/>
                </a:lnTo>
                <a:lnTo>
                  <a:pt x="3105226" y="3375601"/>
                </a:lnTo>
                <a:lnTo>
                  <a:pt x="3070112" y="3384965"/>
                </a:lnTo>
                <a:lnTo>
                  <a:pt x="3034998" y="3395499"/>
                </a:lnTo>
                <a:lnTo>
                  <a:pt x="3001055" y="3407203"/>
                </a:lnTo>
                <a:lnTo>
                  <a:pt x="2969452" y="3421249"/>
                </a:lnTo>
                <a:lnTo>
                  <a:pt x="2940191" y="3437635"/>
                </a:lnTo>
                <a:lnTo>
                  <a:pt x="2914441" y="3458704"/>
                </a:lnTo>
                <a:lnTo>
                  <a:pt x="2887520" y="3482113"/>
                </a:lnTo>
                <a:lnTo>
                  <a:pt x="2864111" y="3509033"/>
                </a:lnTo>
                <a:lnTo>
                  <a:pt x="2841872" y="3537124"/>
                </a:lnTo>
                <a:lnTo>
                  <a:pt x="2819634" y="3566386"/>
                </a:lnTo>
                <a:lnTo>
                  <a:pt x="2797395" y="3595647"/>
                </a:lnTo>
                <a:lnTo>
                  <a:pt x="2775156" y="3623738"/>
                </a:lnTo>
                <a:lnTo>
                  <a:pt x="2750577" y="3650659"/>
                </a:lnTo>
                <a:lnTo>
                  <a:pt x="2725997" y="3674068"/>
                </a:lnTo>
                <a:lnTo>
                  <a:pt x="2697906" y="3693966"/>
                </a:lnTo>
                <a:lnTo>
                  <a:pt x="2668644" y="3709182"/>
                </a:lnTo>
                <a:lnTo>
                  <a:pt x="2633531" y="3719716"/>
                </a:lnTo>
                <a:lnTo>
                  <a:pt x="2597247" y="3724398"/>
                </a:lnTo>
                <a:lnTo>
                  <a:pt x="2559792" y="3725568"/>
                </a:lnTo>
                <a:lnTo>
                  <a:pt x="2519996" y="3722057"/>
                </a:lnTo>
                <a:lnTo>
                  <a:pt x="2480201" y="3717375"/>
                </a:lnTo>
                <a:lnTo>
                  <a:pt x="2440405" y="3711523"/>
                </a:lnTo>
                <a:lnTo>
                  <a:pt x="2400610" y="3706841"/>
                </a:lnTo>
                <a:lnTo>
                  <a:pt x="2360814" y="3704500"/>
                </a:lnTo>
                <a:lnTo>
                  <a:pt x="2322189" y="3704500"/>
                </a:lnTo>
                <a:lnTo>
                  <a:pt x="2285905" y="3709182"/>
                </a:lnTo>
                <a:lnTo>
                  <a:pt x="2248450" y="3718545"/>
                </a:lnTo>
                <a:lnTo>
                  <a:pt x="2214507" y="3732591"/>
                </a:lnTo>
                <a:lnTo>
                  <a:pt x="2179393" y="3751318"/>
                </a:lnTo>
                <a:lnTo>
                  <a:pt x="2144279" y="3770045"/>
                </a:lnTo>
                <a:lnTo>
                  <a:pt x="2109166" y="3791114"/>
                </a:lnTo>
                <a:lnTo>
                  <a:pt x="2075222" y="3811011"/>
                </a:lnTo>
                <a:lnTo>
                  <a:pt x="2038938" y="3828568"/>
                </a:lnTo>
                <a:lnTo>
                  <a:pt x="2003824" y="3842614"/>
                </a:lnTo>
                <a:lnTo>
                  <a:pt x="1967540" y="3851978"/>
                </a:lnTo>
                <a:lnTo>
                  <a:pt x="1930086" y="3855489"/>
                </a:lnTo>
                <a:lnTo>
                  <a:pt x="1892631" y="3851978"/>
                </a:lnTo>
                <a:lnTo>
                  <a:pt x="1856347" y="3842614"/>
                </a:lnTo>
                <a:lnTo>
                  <a:pt x="1821233" y="3828568"/>
                </a:lnTo>
                <a:lnTo>
                  <a:pt x="1784949" y="3811011"/>
                </a:lnTo>
                <a:lnTo>
                  <a:pt x="1751005" y="3791114"/>
                </a:lnTo>
                <a:lnTo>
                  <a:pt x="1715892" y="3770045"/>
                </a:lnTo>
                <a:lnTo>
                  <a:pt x="1680778" y="3751318"/>
                </a:lnTo>
                <a:lnTo>
                  <a:pt x="1645664" y="3732591"/>
                </a:lnTo>
                <a:lnTo>
                  <a:pt x="1610550" y="3718545"/>
                </a:lnTo>
                <a:lnTo>
                  <a:pt x="1574266" y="3709182"/>
                </a:lnTo>
                <a:lnTo>
                  <a:pt x="1537982" y="3704500"/>
                </a:lnTo>
                <a:lnTo>
                  <a:pt x="1499357" y="3704500"/>
                </a:lnTo>
                <a:lnTo>
                  <a:pt x="1459561" y="3706841"/>
                </a:lnTo>
                <a:lnTo>
                  <a:pt x="1419766" y="3711523"/>
                </a:lnTo>
                <a:lnTo>
                  <a:pt x="1379970" y="3717375"/>
                </a:lnTo>
                <a:lnTo>
                  <a:pt x="1340175" y="3722057"/>
                </a:lnTo>
                <a:lnTo>
                  <a:pt x="1300379" y="3725568"/>
                </a:lnTo>
                <a:lnTo>
                  <a:pt x="1262924" y="3724398"/>
                </a:lnTo>
                <a:lnTo>
                  <a:pt x="1226640" y="3719716"/>
                </a:lnTo>
                <a:lnTo>
                  <a:pt x="1191526" y="3709182"/>
                </a:lnTo>
                <a:lnTo>
                  <a:pt x="1162265" y="3693966"/>
                </a:lnTo>
                <a:lnTo>
                  <a:pt x="1134174" y="3674068"/>
                </a:lnTo>
                <a:lnTo>
                  <a:pt x="1109594" y="3650659"/>
                </a:lnTo>
                <a:lnTo>
                  <a:pt x="1085015" y="3623738"/>
                </a:lnTo>
                <a:lnTo>
                  <a:pt x="1062776" y="3595647"/>
                </a:lnTo>
                <a:lnTo>
                  <a:pt x="1040537" y="3566386"/>
                </a:lnTo>
                <a:lnTo>
                  <a:pt x="1018299" y="3537124"/>
                </a:lnTo>
                <a:lnTo>
                  <a:pt x="996060" y="3509033"/>
                </a:lnTo>
                <a:lnTo>
                  <a:pt x="972651" y="3482113"/>
                </a:lnTo>
                <a:lnTo>
                  <a:pt x="945730" y="3458704"/>
                </a:lnTo>
                <a:lnTo>
                  <a:pt x="919980" y="3437635"/>
                </a:lnTo>
                <a:lnTo>
                  <a:pt x="890719" y="3421249"/>
                </a:lnTo>
                <a:lnTo>
                  <a:pt x="859116" y="3407203"/>
                </a:lnTo>
                <a:lnTo>
                  <a:pt x="825173" y="3395499"/>
                </a:lnTo>
                <a:lnTo>
                  <a:pt x="790059" y="3384965"/>
                </a:lnTo>
                <a:lnTo>
                  <a:pt x="754946" y="3375601"/>
                </a:lnTo>
                <a:lnTo>
                  <a:pt x="718662" y="3366237"/>
                </a:lnTo>
                <a:lnTo>
                  <a:pt x="684718" y="3355703"/>
                </a:lnTo>
                <a:lnTo>
                  <a:pt x="650775" y="3343999"/>
                </a:lnTo>
                <a:lnTo>
                  <a:pt x="619173" y="3329953"/>
                </a:lnTo>
                <a:lnTo>
                  <a:pt x="591082" y="3312396"/>
                </a:lnTo>
                <a:lnTo>
                  <a:pt x="565332" y="3291328"/>
                </a:lnTo>
                <a:lnTo>
                  <a:pt x="544263" y="3265578"/>
                </a:lnTo>
                <a:lnTo>
                  <a:pt x="526706" y="3237487"/>
                </a:lnTo>
                <a:lnTo>
                  <a:pt x="512661" y="3205885"/>
                </a:lnTo>
                <a:lnTo>
                  <a:pt x="500956" y="3171941"/>
                </a:lnTo>
                <a:lnTo>
                  <a:pt x="490422" y="3137998"/>
                </a:lnTo>
                <a:lnTo>
                  <a:pt x="481059" y="3101714"/>
                </a:lnTo>
                <a:lnTo>
                  <a:pt x="471695" y="3066600"/>
                </a:lnTo>
                <a:lnTo>
                  <a:pt x="461161" y="3031486"/>
                </a:lnTo>
                <a:lnTo>
                  <a:pt x="449456" y="2997543"/>
                </a:lnTo>
                <a:lnTo>
                  <a:pt x="435411" y="2965941"/>
                </a:lnTo>
                <a:lnTo>
                  <a:pt x="419024" y="2936679"/>
                </a:lnTo>
                <a:lnTo>
                  <a:pt x="397956" y="2910929"/>
                </a:lnTo>
                <a:lnTo>
                  <a:pt x="374547" y="2884009"/>
                </a:lnTo>
                <a:lnTo>
                  <a:pt x="347626" y="2860599"/>
                </a:lnTo>
                <a:lnTo>
                  <a:pt x="318365" y="2838361"/>
                </a:lnTo>
                <a:lnTo>
                  <a:pt x="289103" y="2816122"/>
                </a:lnTo>
                <a:lnTo>
                  <a:pt x="259842" y="2793883"/>
                </a:lnTo>
                <a:lnTo>
                  <a:pt x="231751" y="2771645"/>
                </a:lnTo>
                <a:lnTo>
                  <a:pt x="204830" y="2747065"/>
                </a:lnTo>
                <a:lnTo>
                  <a:pt x="181421" y="2722485"/>
                </a:lnTo>
                <a:lnTo>
                  <a:pt x="161523" y="2694394"/>
                </a:lnTo>
                <a:lnTo>
                  <a:pt x="146308" y="2665133"/>
                </a:lnTo>
                <a:lnTo>
                  <a:pt x="135773" y="2630019"/>
                </a:lnTo>
                <a:lnTo>
                  <a:pt x="131092" y="2593735"/>
                </a:lnTo>
                <a:lnTo>
                  <a:pt x="129921" y="2556280"/>
                </a:lnTo>
                <a:lnTo>
                  <a:pt x="133432" y="2516485"/>
                </a:lnTo>
                <a:lnTo>
                  <a:pt x="138114" y="2476689"/>
                </a:lnTo>
                <a:lnTo>
                  <a:pt x="143967" y="2436894"/>
                </a:lnTo>
                <a:lnTo>
                  <a:pt x="148648" y="2397098"/>
                </a:lnTo>
                <a:lnTo>
                  <a:pt x="150989" y="2357302"/>
                </a:lnTo>
                <a:lnTo>
                  <a:pt x="150989" y="2318677"/>
                </a:lnTo>
                <a:lnTo>
                  <a:pt x="146308" y="2282393"/>
                </a:lnTo>
                <a:lnTo>
                  <a:pt x="136944" y="2246109"/>
                </a:lnTo>
                <a:lnTo>
                  <a:pt x="122898" y="2212166"/>
                </a:lnTo>
                <a:lnTo>
                  <a:pt x="105341" y="2177052"/>
                </a:lnTo>
                <a:lnTo>
                  <a:pt x="85444" y="2141938"/>
                </a:lnTo>
                <a:lnTo>
                  <a:pt x="64375" y="2106824"/>
                </a:lnTo>
                <a:lnTo>
                  <a:pt x="44478" y="2072881"/>
                </a:lnTo>
                <a:lnTo>
                  <a:pt x="26921" y="2036597"/>
                </a:lnTo>
                <a:lnTo>
                  <a:pt x="12875" y="2001483"/>
                </a:lnTo>
                <a:lnTo>
                  <a:pt x="3512" y="1965199"/>
                </a:lnTo>
                <a:lnTo>
                  <a:pt x="0" y="1927744"/>
                </a:lnTo>
                <a:lnTo>
                  <a:pt x="3512" y="1890290"/>
                </a:lnTo>
                <a:lnTo>
                  <a:pt x="12875" y="1854005"/>
                </a:lnTo>
                <a:lnTo>
                  <a:pt x="26921" y="1818892"/>
                </a:lnTo>
                <a:lnTo>
                  <a:pt x="44478" y="1782608"/>
                </a:lnTo>
                <a:lnTo>
                  <a:pt x="64375" y="1748664"/>
                </a:lnTo>
                <a:lnTo>
                  <a:pt x="85444" y="1713550"/>
                </a:lnTo>
                <a:lnTo>
                  <a:pt x="105341" y="1678437"/>
                </a:lnTo>
                <a:lnTo>
                  <a:pt x="122898" y="1643323"/>
                </a:lnTo>
                <a:lnTo>
                  <a:pt x="136944" y="1609380"/>
                </a:lnTo>
                <a:lnTo>
                  <a:pt x="146308" y="1573096"/>
                </a:lnTo>
                <a:lnTo>
                  <a:pt x="150989" y="1536811"/>
                </a:lnTo>
                <a:lnTo>
                  <a:pt x="150989" y="1498186"/>
                </a:lnTo>
                <a:lnTo>
                  <a:pt x="148648" y="1458391"/>
                </a:lnTo>
                <a:lnTo>
                  <a:pt x="143967" y="1418595"/>
                </a:lnTo>
                <a:lnTo>
                  <a:pt x="138114" y="1378799"/>
                </a:lnTo>
                <a:lnTo>
                  <a:pt x="133432" y="1339004"/>
                </a:lnTo>
                <a:lnTo>
                  <a:pt x="129921" y="1299208"/>
                </a:lnTo>
                <a:lnTo>
                  <a:pt x="131092" y="1261754"/>
                </a:lnTo>
                <a:lnTo>
                  <a:pt x="135773" y="1225469"/>
                </a:lnTo>
                <a:lnTo>
                  <a:pt x="146308" y="1190356"/>
                </a:lnTo>
                <a:lnTo>
                  <a:pt x="161523" y="1161094"/>
                </a:lnTo>
                <a:lnTo>
                  <a:pt x="181421" y="1133003"/>
                </a:lnTo>
                <a:lnTo>
                  <a:pt x="204830" y="1108424"/>
                </a:lnTo>
                <a:lnTo>
                  <a:pt x="231751" y="1083844"/>
                </a:lnTo>
                <a:lnTo>
                  <a:pt x="259842" y="1061605"/>
                </a:lnTo>
                <a:lnTo>
                  <a:pt x="289103" y="1039367"/>
                </a:lnTo>
                <a:lnTo>
                  <a:pt x="318365" y="1017128"/>
                </a:lnTo>
                <a:lnTo>
                  <a:pt x="347626" y="994889"/>
                </a:lnTo>
                <a:lnTo>
                  <a:pt x="374547" y="971480"/>
                </a:lnTo>
                <a:lnTo>
                  <a:pt x="397956" y="944560"/>
                </a:lnTo>
                <a:lnTo>
                  <a:pt x="419024" y="918809"/>
                </a:lnTo>
                <a:lnTo>
                  <a:pt x="435411" y="889548"/>
                </a:lnTo>
                <a:lnTo>
                  <a:pt x="449456" y="857946"/>
                </a:lnTo>
                <a:lnTo>
                  <a:pt x="461161" y="824002"/>
                </a:lnTo>
                <a:lnTo>
                  <a:pt x="471695" y="788889"/>
                </a:lnTo>
                <a:lnTo>
                  <a:pt x="481059" y="753775"/>
                </a:lnTo>
                <a:lnTo>
                  <a:pt x="490422" y="717491"/>
                </a:lnTo>
                <a:lnTo>
                  <a:pt x="500956" y="683547"/>
                </a:lnTo>
                <a:lnTo>
                  <a:pt x="512661" y="649604"/>
                </a:lnTo>
                <a:lnTo>
                  <a:pt x="526706" y="618002"/>
                </a:lnTo>
                <a:lnTo>
                  <a:pt x="544263" y="589911"/>
                </a:lnTo>
                <a:lnTo>
                  <a:pt x="565332" y="564161"/>
                </a:lnTo>
                <a:lnTo>
                  <a:pt x="591082" y="543092"/>
                </a:lnTo>
                <a:lnTo>
                  <a:pt x="619173" y="525535"/>
                </a:lnTo>
                <a:lnTo>
                  <a:pt x="650775" y="511490"/>
                </a:lnTo>
                <a:lnTo>
                  <a:pt x="684718" y="499785"/>
                </a:lnTo>
                <a:lnTo>
                  <a:pt x="718662" y="489251"/>
                </a:lnTo>
                <a:lnTo>
                  <a:pt x="754946" y="479888"/>
                </a:lnTo>
                <a:lnTo>
                  <a:pt x="790059" y="470524"/>
                </a:lnTo>
                <a:lnTo>
                  <a:pt x="825173" y="459990"/>
                </a:lnTo>
                <a:lnTo>
                  <a:pt x="859116" y="448285"/>
                </a:lnTo>
                <a:lnTo>
                  <a:pt x="890719" y="434240"/>
                </a:lnTo>
                <a:lnTo>
                  <a:pt x="919980" y="417853"/>
                </a:lnTo>
                <a:lnTo>
                  <a:pt x="945730" y="396785"/>
                </a:lnTo>
                <a:lnTo>
                  <a:pt x="972651" y="373376"/>
                </a:lnTo>
                <a:lnTo>
                  <a:pt x="996060" y="346455"/>
                </a:lnTo>
                <a:lnTo>
                  <a:pt x="1018299" y="318364"/>
                </a:lnTo>
                <a:lnTo>
                  <a:pt x="1040537" y="289103"/>
                </a:lnTo>
                <a:lnTo>
                  <a:pt x="1062776" y="259841"/>
                </a:lnTo>
                <a:lnTo>
                  <a:pt x="1085015" y="231750"/>
                </a:lnTo>
                <a:lnTo>
                  <a:pt x="1109594" y="204830"/>
                </a:lnTo>
                <a:lnTo>
                  <a:pt x="1134174" y="181421"/>
                </a:lnTo>
                <a:lnTo>
                  <a:pt x="1162265" y="161523"/>
                </a:lnTo>
                <a:lnTo>
                  <a:pt x="1191526" y="146307"/>
                </a:lnTo>
                <a:lnTo>
                  <a:pt x="1226640" y="135773"/>
                </a:lnTo>
                <a:lnTo>
                  <a:pt x="1262924" y="131091"/>
                </a:lnTo>
                <a:lnTo>
                  <a:pt x="1300379" y="129921"/>
                </a:lnTo>
                <a:lnTo>
                  <a:pt x="1340175" y="133432"/>
                </a:lnTo>
                <a:lnTo>
                  <a:pt x="1379970" y="138114"/>
                </a:lnTo>
                <a:lnTo>
                  <a:pt x="1419766" y="143966"/>
                </a:lnTo>
                <a:lnTo>
                  <a:pt x="1459561" y="148648"/>
                </a:lnTo>
                <a:lnTo>
                  <a:pt x="1499357" y="150989"/>
                </a:lnTo>
                <a:lnTo>
                  <a:pt x="1537982" y="150989"/>
                </a:lnTo>
                <a:lnTo>
                  <a:pt x="1574266" y="146307"/>
                </a:lnTo>
                <a:lnTo>
                  <a:pt x="1610550" y="136943"/>
                </a:lnTo>
                <a:lnTo>
                  <a:pt x="1645664" y="122898"/>
                </a:lnTo>
                <a:lnTo>
                  <a:pt x="1680778" y="104171"/>
                </a:lnTo>
                <a:lnTo>
                  <a:pt x="1715892" y="85443"/>
                </a:lnTo>
                <a:lnTo>
                  <a:pt x="1751005" y="64375"/>
                </a:lnTo>
                <a:lnTo>
                  <a:pt x="1784949" y="44477"/>
                </a:lnTo>
                <a:lnTo>
                  <a:pt x="1821233" y="26920"/>
                </a:lnTo>
                <a:lnTo>
                  <a:pt x="1856347" y="12875"/>
                </a:lnTo>
                <a:lnTo>
                  <a:pt x="1892631" y="3511"/>
                </a:lnTo>
                <a:close/>
              </a:path>
            </a:pathLst>
          </a:custGeom>
        </p:spPr>
      </p:pic>
      <p:sp>
        <p:nvSpPr>
          <p:cNvPr id="5" name="Slayt Numarası Yer Tutucusu 4">
            <a:extLst>
              <a:ext uri="{FF2B5EF4-FFF2-40B4-BE49-F238E27FC236}">
                <a16:creationId xmlns:a16="http://schemas.microsoft.com/office/drawing/2014/main" id="{6619B6DE-4F0E-E2FF-C4C0-32709BC198A1}"/>
              </a:ext>
            </a:extLst>
          </p:cNvPr>
          <p:cNvSpPr>
            <a:spLocks noGrp="1"/>
          </p:cNvSpPr>
          <p:nvPr>
            <p:ph type="sldNum" sz="quarter" idx="12"/>
          </p:nvPr>
        </p:nvSpPr>
        <p:spPr>
          <a:xfrm>
            <a:off x="8610601" y="6375679"/>
            <a:ext cx="2819399" cy="345796"/>
          </a:xfrm>
        </p:spPr>
        <p:txBody>
          <a:bodyPr>
            <a:normAutofit/>
          </a:bodyPr>
          <a:lstStyle/>
          <a:p>
            <a:pPr>
              <a:spcAft>
                <a:spcPts val="600"/>
              </a:spcAft>
            </a:pPr>
            <a:fld id="{294A09A9-5501-47C1-A89A-A340965A2BE2}" type="slidenum">
              <a:rPr lang="en-US" smtClean="0"/>
              <a:pPr>
                <a:spcAft>
                  <a:spcPts val="600"/>
                </a:spcAft>
              </a:pPr>
              <a:t>19</a:t>
            </a:fld>
            <a:endParaRPr lang="en-US"/>
          </a:p>
        </p:txBody>
      </p:sp>
    </p:spTree>
    <p:extLst>
      <p:ext uri="{BB962C8B-B14F-4D97-AF65-F5344CB8AC3E}">
        <p14:creationId xmlns:p14="http://schemas.microsoft.com/office/powerpoint/2010/main" val="3712189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803563"/>
            <a:ext cx="10178322" cy="757382"/>
          </a:xfrm>
        </p:spPr>
        <p:txBody>
          <a:bodyPr>
            <a:normAutofit fontScale="90000"/>
          </a:bodyPr>
          <a:lstStyle/>
          <a:p>
            <a:r>
              <a:rPr lang="tr-TR" dirty="0"/>
              <a:t>ECG </a:t>
            </a:r>
          </a:p>
        </p:txBody>
      </p:sp>
      <p:sp>
        <p:nvSpPr>
          <p:cNvPr id="3" name="Content Placeholder 2"/>
          <p:cNvSpPr>
            <a:spLocks noGrp="1"/>
          </p:cNvSpPr>
          <p:nvPr>
            <p:ph idx="1"/>
          </p:nvPr>
        </p:nvSpPr>
        <p:spPr>
          <a:xfrm>
            <a:off x="6739279" y="1743076"/>
            <a:ext cx="4690721" cy="4149724"/>
          </a:xfrm>
        </p:spPr>
        <p:txBody>
          <a:bodyPr>
            <a:noAutofit/>
          </a:bodyPr>
          <a:lstStyle/>
          <a:p>
            <a:r>
              <a:rPr lang="en-US" dirty="0"/>
              <a:t>ECG, used for the diagnosis of cardiovascular diseases, is a device that allows graphical recording of the electrical activity that occurs during heart contraction.</a:t>
            </a:r>
            <a:r>
              <a:rPr lang="tr-TR" dirty="0"/>
              <a:t> </a:t>
            </a:r>
            <a:r>
              <a:rPr lang="en-US" dirty="0"/>
              <a:t>To measure electrical activity with ECG, 10 electrodes are attached to the patient's body. These electrodes are connected to the ECG device with cables. Data regarding electrical activity are converted into graphs by the ECG device.</a:t>
            </a:r>
            <a:r>
              <a:rPr lang="tr-TR" dirty="0"/>
              <a:t> (both arms and leg, chest)</a:t>
            </a:r>
          </a:p>
          <a:p>
            <a:endParaRPr lang="tr-TR"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2</a:t>
            </a:fld>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0987" y="1881622"/>
            <a:ext cx="4854038" cy="3429288"/>
          </a:xfrm>
          <a:prstGeom prst="rect">
            <a:avLst/>
          </a:prstGeom>
        </p:spPr>
      </p:pic>
    </p:spTree>
    <p:extLst>
      <p:ext uri="{BB962C8B-B14F-4D97-AF65-F5344CB8AC3E}">
        <p14:creationId xmlns:p14="http://schemas.microsoft.com/office/powerpoint/2010/main" val="979332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Rectangle 13">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6"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1C6FC19E-04D4-AF3E-CBBE-D5848EBDF49F}"/>
              </a:ext>
            </a:extLst>
          </p:cNvPr>
          <p:cNvSpPr>
            <a:spLocks noGrp="1"/>
          </p:cNvSpPr>
          <p:nvPr>
            <p:ph type="title"/>
          </p:nvPr>
        </p:nvSpPr>
        <p:spPr>
          <a:xfrm>
            <a:off x="8339328" y="457200"/>
            <a:ext cx="3090672" cy="1197864"/>
          </a:xfrm>
        </p:spPr>
        <p:txBody>
          <a:bodyPr anchor="b">
            <a:normAutofit/>
          </a:bodyPr>
          <a:lstStyle/>
          <a:p>
            <a:pPr algn="ctr"/>
            <a:r>
              <a:rPr lang="tr-TR" sz="1900" dirty="0">
                <a:solidFill>
                  <a:schemeClr val="accent1"/>
                </a:solidFill>
              </a:rPr>
              <a:t>Main</a:t>
            </a:r>
            <a:br>
              <a:rPr lang="tr-TR" sz="1900" dirty="0">
                <a:solidFill>
                  <a:schemeClr val="accent1"/>
                </a:solidFill>
              </a:rPr>
            </a:br>
            <a:br>
              <a:rPr lang="tr-TR" sz="1900" dirty="0">
                <a:solidFill>
                  <a:schemeClr val="accent1"/>
                </a:solidFill>
              </a:rPr>
            </a:br>
            <a:endParaRPr lang="tr-TR" sz="1900" dirty="0">
              <a:solidFill>
                <a:schemeClr val="accent1"/>
              </a:solidFill>
            </a:endParaRPr>
          </a:p>
        </p:txBody>
      </p:sp>
      <p:pic>
        <p:nvPicPr>
          <p:cNvPr id="7" name="Resim 6">
            <a:extLst>
              <a:ext uri="{FF2B5EF4-FFF2-40B4-BE49-F238E27FC236}">
                <a16:creationId xmlns:a16="http://schemas.microsoft.com/office/drawing/2014/main" id="{A8EB44A4-2D12-6EF3-6A10-40469B0FDB9F}"/>
              </a:ext>
            </a:extLst>
          </p:cNvPr>
          <p:cNvPicPr>
            <a:picLocks noChangeAspect="1"/>
          </p:cNvPicPr>
          <p:nvPr/>
        </p:nvPicPr>
        <p:blipFill>
          <a:blip r:embed="rId2"/>
          <a:stretch>
            <a:fillRect/>
          </a:stretch>
        </p:blipFill>
        <p:spPr>
          <a:xfrm>
            <a:off x="926927" y="1375558"/>
            <a:ext cx="5978273" cy="3796203"/>
          </a:xfrm>
          <a:prstGeom prst="rect">
            <a:avLst/>
          </a:prstGeom>
        </p:spPr>
      </p:pic>
      <p:sp>
        <p:nvSpPr>
          <p:cNvPr id="3" name="İçerik Yer Tutucusu 2">
            <a:extLst>
              <a:ext uri="{FF2B5EF4-FFF2-40B4-BE49-F238E27FC236}">
                <a16:creationId xmlns:a16="http://schemas.microsoft.com/office/drawing/2014/main" id="{CA1F6844-A84F-0298-105B-A32B0CED734B}"/>
              </a:ext>
            </a:extLst>
          </p:cNvPr>
          <p:cNvSpPr>
            <a:spLocks noGrp="1"/>
          </p:cNvSpPr>
          <p:nvPr>
            <p:ph idx="1"/>
          </p:nvPr>
        </p:nvSpPr>
        <p:spPr>
          <a:xfrm>
            <a:off x="7875373" y="1655065"/>
            <a:ext cx="4151870" cy="4224528"/>
          </a:xfrm>
        </p:spPr>
        <p:txBody>
          <a:bodyPr>
            <a:normAutofit lnSpcReduction="10000"/>
          </a:bodyPr>
          <a:lstStyle/>
          <a:p>
            <a:pPr>
              <a:buClr>
                <a:schemeClr val="bg1"/>
              </a:buClr>
              <a:buFont typeface="Wingdings" panose="05000000000000000000" pitchFamily="2" charset="2"/>
              <a:buChar char="Ø"/>
            </a:pPr>
            <a:r>
              <a:rPr lang="tr-TR" sz="1600" dirty="0">
                <a:solidFill>
                  <a:schemeClr val="bg1"/>
                </a:solidFill>
              </a:rPr>
              <a:t>Kodun main fonksiyonunda iki </a:t>
            </a:r>
            <a:r>
              <a:rPr lang="tr-TR" sz="1600" dirty="0" err="1">
                <a:solidFill>
                  <a:schemeClr val="bg1"/>
                </a:solidFill>
              </a:rPr>
              <a:t>EKGProcessor</a:t>
            </a:r>
            <a:r>
              <a:rPr lang="tr-TR" sz="1600" dirty="0">
                <a:solidFill>
                  <a:schemeClr val="bg1"/>
                </a:solidFill>
              </a:rPr>
              <a:t> nesnesi (processor1 ve processor2) oluşturuluyor ve bu iki nesne, iki farklı hasta için EKG veri analizini gerçekleştiriyor.</a:t>
            </a:r>
          </a:p>
          <a:p>
            <a:pPr>
              <a:buClr>
                <a:schemeClr val="bg1"/>
              </a:buClr>
              <a:buFont typeface="Wingdings" panose="05000000000000000000" pitchFamily="2" charset="2"/>
              <a:buChar char="Ø"/>
            </a:pPr>
            <a:r>
              <a:rPr lang="tr-TR" sz="1600" dirty="0">
                <a:solidFill>
                  <a:schemeClr val="bg1"/>
                </a:solidFill>
              </a:rPr>
              <a:t>Her bir işlemci (processor1 ve processor2), öncelikle </a:t>
            </a:r>
            <a:r>
              <a:rPr lang="tr-TR" sz="1600" dirty="0" err="1">
                <a:solidFill>
                  <a:schemeClr val="bg1"/>
                </a:solidFill>
              </a:rPr>
              <a:t>readData</a:t>
            </a:r>
            <a:r>
              <a:rPr lang="tr-TR" sz="1600" dirty="0">
                <a:solidFill>
                  <a:schemeClr val="bg1"/>
                </a:solidFill>
              </a:rPr>
              <a:t> fonksiyonu ile kendi dosyalarındaki ("person1.txt" ve "person2.txt") EKG verilerini okuyor.</a:t>
            </a:r>
          </a:p>
          <a:p>
            <a:pPr>
              <a:buClr>
                <a:schemeClr val="bg1"/>
              </a:buClr>
              <a:buFont typeface="Wingdings" panose="05000000000000000000" pitchFamily="2" charset="2"/>
              <a:buChar char="Ø"/>
            </a:pPr>
            <a:r>
              <a:rPr lang="tr-TR" sz="1600" dirty="0">
                <a:solidFill>
                  <a:schemeClr val="bg1"/>
                </a:solidFill>
              </a:rPr>
              <a:t>Ardından </a:t>
            </a:r>
            <a:r>
              <a:rPr lang="tr-TR" sz="1600" dirty="0" err="1">
                <a:solidFill>
                  <a:schemeClr val="bg1"/>
                </a:solidFill>
              </a:rPr>
              <a:t>analyzeData</a:t>
            </a:r>
            <a:r>
              <a:rPr lang="tr-TR" sz="1600" dirty="0">
                <a:solidFill>
                  <a:schemeClr val="bg1"/>
                </a:solidFill>
              </a:rPr>
              <a:t> fonksiyonu ile okunan verileri analiz ediyor ve kalp atış hızını sınıflandırıyor.</a:t>
            </a:r>
          </a:p>
          <a:p>
            <a:pPr>
              <a:buClr>
                <a:schemeClr val="bg1"/>
              </a:buClr>
              <a:buFont typeface="Wingdings" panose="05000000000000000000" pitchFamily="2" charset="2"/>
              <a:buChar char="Ø"/>
            </a:pPr>
            <a:r>
              <a:rPr lang="tr-TR" sz="1600" dirty="0">
                <a:solidFill>
                  <a:schemeClr val="bg1"/>
                </a:solidFill>
              </a:rPr>
              <a:t>Son olarak, </a:t>
            </a:r>
            <a:r>
              <a:rPr lang="tr-TR" sz="1600" dirty="0" err="1">
                <a:solidFill>
                  <a:schemeClr val="bg1"/>
                </a:solidFill>
              </a:rPr>
              <a:t>writeResults</a:t>
            </a:r>
            <a:r>
              <a:rPr lang="tr-TR" sz="1600" dirty="0">
                <a:solidFill>
                  <a:schemeClr val="bg1"/>
                </a:solidFill>
              </a:rPr>
              <a:t> fonksiyonu ile her iki hasta için de analiz sonuçlarını "Kisi-1-Result.txt" ve "Kisi-2-Result.txt" adlı dosyalara yazıyor.</a:t>
            </a:r>
          </a:p>
        </p:txBody>
      </p:sp>
      <p:sp>
        <p:nvSpPr>
          <p:cNvPr id="5" name="Slayt Numarası Yer Tutucusu 4">
            <a:extLst>
              <a:ext uri="{FF2B5EF4-FFF2-40B4-BE49-F238E27FC236}">
                <a16:creationId xmlns:a16="http://schemas.microsoft.com/office/drawing/2014/main" id="{4D330CAA-C123-782A-4D91-56470EBDD5F4}"/>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20</a:t>
            </a:fld>
            <a:endParaRPr lang="en-US">
              <a:solidFill>
                <a:schemeClr val="bg1">
                  <a:lumMod val="85000"/>
                </a:schemeClr>
              </a:solidFill>
            </a:endParaRPr>
          </a:p>
        </p:txBody>
      </p:sp>
    </p:spTree>
    <p:extLst>
      <p:ext uri="{BB962C8B-B14F-4D97-AF65-F5344CB8AC3E}">
        <p14:creationId xmlns:p14="http://schemas.microsoft.com/office/powerpoint/2010/main" val="20497463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6" name="Rectangle 15">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8"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tr-TR"/>
          </a:p>
        </p:txBody>
      </p:sp>
      <p:sp>
        <p:nvSpPr>
          <p:cNvPr id="2" name="Başlık 1">
            <a:extLst>
              <a:ext uri="{FF2B5EF4-FFF2-40B4-BE49-F238E27FC236}">
                <a16:creationId xmlns:a16="http://schemas.microsoft.com/office/drawing/2014/main" id="{F1E6C536-5C8B-523A-4766-0A057E047B33}"/>
              </a:ext>
            </a:extLst>
          </p:cNvPr>
          <p:cNvSpPr>
            <a:spLocks noGrp="1"/>
          </p:cNvSpPr>
          <p:nvPr>
            <p:ph type="title"/>
          </p:nvPr>
        </p:nvSpPr>
        <p:spPr>
          <a:xfrm>
            <a:off x="8339328" y="457200"/>
            <a:ext cx="3090672" cy="1197864"/>
          </a:xfrm>
        </p:spPr>
        <p:txBody>
          <a:bodyPr anchor="b">
            <a:normAutofit/>
          </a:bodyPr>
          <a:lstStyle/>
          <a:p>
            <a:pPr algn="ctr"/>
            <a:r>
              <a:rPr lang="tr-TR" sz="1900" dirty="0">
                <a:solidFill>
                  <a:schemeClr val="accent1"/>
                </a:solidFill>
              </a:rPr>
              <a:t>Program sonunda</a:t>
            </a:r>
            <a:br>
              <a:rPr lang="tr-TR" sz="1900" dirty="0">
                <a:solidFill>
                  <a:schemeClr val="accent1"/>
                </a:solidFill>
              </a:rPr>
            </a:br>
            <a:br>
              <a:rPr lang="tr-TR" sz="1900" dirty="0">
                <a:solidFill>
                  <a:schemeClr val="accent1"/>
                </a:solidFill>
              </a:rPr>
            </a:br>
            <a:endParaRPr lang="tr-TR" sz="1900" dirty="0">
              <a:solidFill>
                <a:schemeClr val="accent1"/>
              </a:solidFill>
            </a:endParaRPr>
          </a:p>
        </p:txBody>
      </p:sp>
      <p:pic>
        <p:nvPicPr>
          <p:cNvPr id="7" name="İçerik Yer Tutucusu 6" descr="kişi, şahıs, giyim, iç mekan, bilgisayar içeren bir resim&#10;&#10;Açıklama otomatik olarak oluşturuldu">
            <a:extLst>
              <a:ext uri="{FF2B5EF4-FFF2-40B4-BE49-F238E27FC236}">
                <a16:creationId xmlns:a16="http://schemas.microsoft.com/office/drawing/2014/main" id="{8A5D13E2-CEC2-C40F-C10F-1602E2D622A8}"/>
              </a:ext>
            </a:extLst>
          </p:cNvPr>
          <p:cNvPicPr>
            <a:picLocks noChangeAspect="1"/>
          </p:cNvPicPr>
          <p:nvPr/>
        </p:nvPicPr>
        <p:blipFill>
          <a:blip r:embed="rId2"/>
          <a:stretch>
            <a:fillRect/>
          </a:stretch>
        </p:blipFill>
        <p:spPr>
          <a:xfrm>
            <a:off x="926927" y="1562379"/>
            <a:ext cx="5978273" cy="3422560"/>
          </a:xfrm>
          <a:prstGeom prst="rect">
            <a:avLst/>
          </a:prstGeom>
        </p:spPr>
      </p:pic>
      <p:sp>
        <p:nvSpPr>
          <p:cNvPr id="11" name="Content Placeholder 10">
            <a:extLst>
              <a:ext uri="{FF2B5EF4-FFF2-40B4-BE49-F238E27FC236}">
                <a16:creationId xmlns:a16="http://schemas.microsoft.com/office/drawing/2014/main" id="{8DBFD9E9-8E7C-24A3-27F9-A706A4B991A2}"/>
              </a:ext>
            </a:extLst>
          </p:cNvPr>
          <p:cNvSpPr>
            <a:spLocks noGrp="1"/>
          </p:cNvSpPr>
          <p:nvPr>
            <p:ph idx="1"/>
          </p:nvPr>
        </p:nvSpPr>
        <p:spPr>
          <a:xfrm>
            <a:off x="8339328" y="1655065"/>
            <a:ext cx="3090672" cy="4224528"/>
          </a:xfrm>
        </p:spPr>
        <p:txBody>
          <a:bodyPr>
            <a:normAutofit/>
          </a:bodyPr>
          <a:lstStyle/>
          <a:p>
            <a:pPr marL="0" indent="0">
              <a:buNone/>
            </a:pPr>
            <a:r>
              <a:rPr lang="en-US" sz="1600" dirty="0" err="1">
                <a:solidFill>
                  <a:schemeClr val="bg1"/>
                </a:solidFill>
              </a:rPr>
              <a:t>Böylelikle</a:t>
            </a:r>
            <a:r>
              <a:rPr lang="en-US" sz="1600" dirty="0">
                <a:solidFill>
                  <a:schemeClr val="bg1"/>
                </a:solidFill>
              </a:rPr>
              <a:t> EKG </a:t>
            </a:r>
            <a:r>
              <a:rPr lang="en-US" sz="1600" dirty="0" err="1">
                <a:solidFill>
                  <a:schemeClr val="bg1"/>
                </a:solidFill>
              </a:rPr>
              <a:t>veri</a:t>
            </a:r>
            <a:r>
              <a:rPr lang="en-US" sz="1600" dirty="0">
                <a:solidFill>
                  <a:schemeClr val="bg1"/>
                </a:solidFill>
              </a:rPr>
              <a:t> </a:t>
            </a:r>
            <a:r>
              <a:rPr lang="en-US" sz="1600" dirty="0" err="1">
                <a:solidFill>
                  <a:schemeClr val="bg1"/>
                </a:solidFill>
              </a:rPr>
              <a:t>analizi</a:t>
            </a:r>
            <a:r>
              <a:rPr lang="en-US" sz="1600" dirty="0">
                <a:solidFill>
                  <a:schemeClr val="bg1"/>
                </a:solidFill>
              </a:rPr>
              <a:t> </a:t>
            </a:r>
            <a:r>
              <a:rPr lang="en-US" sz="1600" dirty="0" err="1">
                <a:solidFill>
                  <a:schemeClr val="bg1"/>
                </a:solidFill>
              </a:rPr>
              <a:t>tamamlanıyor</a:t>
            </a:r>
            <a:r>
              <a:rPr lang="en-US" sz="1600" dirty="0">
                <a:solidFill>
                  <a:schemeClr val="bg1"/>
                </a:solidFill>
              </a:rPr>
              <a:t> </a:t>
            </a:r>
            <a:r>
              <a:rPr lang="en-US" sz="1600" dirty="0" err="1">
                <a:solidFill>
                  <a:schemeClr val="bg1"/>
                </a:solidFill>
              </a:rPr>
              <a:t>ve</a:t>
            </a:r>
            <a:r>
              <a:rPr lang="en-US" sz="1600" dirty="0">
                <a:solidFill>
                  <a:schemeClr val="bg1"/>
                </a:solidFill>
              </a:rPr>
              <a:t> "Operation complete." </a:t>
            </a:r>
            <a:r>
              <a:rPr lang="en-US" sz="1600" dirty="0" err="1">
                <a:solidFill>
                  <a:schemeClr val="bg1"/>
                </a:solidFill>
              </a:rPr>
              <a:t>mesajı</a:t>
            </a:r>
            <a:r>
              <a:rPr lang="en-US" sz="1600" dirty="0">
                <a:solidFill>
                  <a:schemeClr val="bg1"/>
                </a:solidFill>
              </a:rPr>
              <a:t> </a:t>
            </a:r>
            <a:r>
              <a:rPr lang="en-US" sz="1600" dirty="0" err="1">
                <a:solidFill>
                  <a:schemeClr val="bg1"/>
                </a:solidFill>
              </a:rPr>
              <a:t>ekrana</a:t>
            </a:r>
            <a:r>
              <a:rPr lang="en-US" sz="1600" dirty="0">
                <a:solidFill>
                  <a:schemeClr val="bg1"/>
                </a:solidFill>
              </a:rPr>
              <a:t> </a:t>
            </a:r>
            <a:r>
              <a:rPr lang="en-US" sz="1600" dirty="0" err="1">
                <a:solidFill>
                  <a:schemeClr val="bg1"/>
                </a:solidFill>
              </a:rPr>
              <a:t>yazdırılarak</a:t>
            </a:r>
            <a:r>
              <a:rPr lang="en-US" sz="1600" dirty="0">
                <a:solidFill>
                  <a:schemeClr val="bg1"/>
                </a:solidFill>
              </a:rPr>
              <a:t> </a:t>
            </a:r>
            <a:r>
              <a:rPr lang="en-US" sz="1600" dirty="0" err="1">
                <a:solidFill>
                  <a:schemeClr val="bg1"/>
                </a:solidFill>
              </a:rPr>
              <a:t>işlemin</a:t>
            </a:r>
            <a:r>
              <a:rPr lang="en-US" sz="1600" dirty="0">
                <a:solidFill>
                  <a:schemeClr val="bg1"/>
                </a:solidFill>
              </a:rPr>
              <a:t> </a:t>
            </a:r>
            <a:r>
              <a:rPr lang="en-US" sz="1600" dirty="0" err="1">
                <a:solidFill>
                  <a:schemeClr val="bg1"/>
                </a:solidFill>
              </a:rPr>
              <a:t>sonlandığı</a:t>
            </a:r>
            <a:r>
              <a:rPr lang="en-US" sz="1600" dirty="0">
                <a:solidFill>
                  <a:schemeClr val="bg1"/>
                </a:solidFill>
              </a:rPr>
              <a:t> </a:t>
            </a:r>
            <a:r>
              <a:rPr lang="en-US" sz="1600" dirty="0" err="1">
                <a:solidFill>
                  <a:schemeClr val="bg1"/>
                </a:solidFill>
              </a:rPr>
              <a:t>kullanıcıya</a:t>
            </a:r>
            <a:r>
              <a:rPr lang="en-US" sz="1600" dirty="0">
                <a:solidFill>
                  <a:schemeClr val="bg1"/>
                </a:solidFill>
              </a:rPr>
              <a:t> </a:t>
            </a:r>
            <a:r>
              <a:rPr lang="en-US" sz="1600" dirty="0" err="1">
                <a:solidFill>
                  <a:schemeClr val="bg1"/>
                </a:solidFill>
              </a:rPr>
              <a:t>bildiriliyor</a:t>
            </a:r>
            <a:r>
              <a:rPr lang="en-US" sz="1600" dirty="0">
                <a:solidFill>
                  <a:schemeClr val="bg1"/>
                </a:solidFill>
              </a:rPr>
              <a:t>.</a:t>
            </a:r>
            <a:r>
              <a:rPr lang="tr-TR" sz="1600" dirty="0">
                <a:solidFill>
                  <a:schemeClr val="bg1"/>
                </a:solidFill>
              </a:rPr>
              <a:t> Böylece hastamızın verilerini inceleyerek, hastamızın kalp atışlarının normal, </a:t>
            </a:r>
            <a:r>
              <a:rPr lang="tr-TR" sz="1600" dirty="0" err="1">
                <a:solidFill>
                  <a:schemeClr val="bg1"/>
                </a:solidFill>
              </a:rPr>
              <a:t>tachycardia</a:t>
            </a:r>
            <a:r>
              <a:rPr lang="tr-TR" sz="1600" dirty="0">
                <a:solidFill>
                  <a:schemeClr val="bg1"/>
                </a:solidFill>
              </a:rPr>
              <a:t> ya da </a:t>
            </a:r>
            <a:r>
              <a:rPr lang="tr-TR" sz="1600" dirty="0" err="1">
                <a:solidFill>
                  <a:schemeClr val="bg1"/>
                </a:solidFill>
              </a:rPr>
              <a:t>bradicardia</a:t>
            </a:r>
            <a:r>
              <a:rPr lang="tr-TR" sz="1600" dirty="0">
                <a:solidFill>
                  <a:schemeClr val="bg1"/>
                </a:solidFill>
              </a:rPr>
              <a:t> olup olmadığını anlamış ve bunu file sistemlerini kullanarak kayıt altına almış oluyoruz.</a:t>
            </a:r>
            <a:endParaRPr lang="en-US" sz="1600" dirty="0">
              <a:solidFill>
                <a:schemeClr val="bg1"/>
              </a:solidFill>
            </a:endParaRPr>
          </a:p>
        </p:txBody>
      </p:sp>
      <p:sp>
        <p:nvSpPr>
          <p:cNvPr id="5" name="Slayt Numarası Yer Tutucusu 4">
            <a:extLst>
              <a:ext uri="{FF2B5EF4-FFF2-40B4-BE49-F238E27FC236}">
                <a16:creationId xmlns:a16="http://schemas.microsoft.com/office/drawing/2014/main" id="{904491F2-ED04-59AA-D415-AA820B76E072}"/>
              </a:ext>
            </a:extLst>
          </p:cNvPr>
          <p:cNvSpPr>
            <a:spLocks noGrp="1"/>
          </p:cNvSpPr>
          <p:nvPr>
            <p:ph type="sldNum" sz="quarter" idx="12"/>
          </p:nvPr>
        </p:nvSpPr>
        <p:spPr>
          <a:xfrm>
            <a:off x="10783874" y="6375679"/>
            <a:ext cx="646126" cy="345796"/>
          </a:xfrm>
        </p:spPr>
        <p:txBody>
          <a:bodyPr>
            <a:normAutofit/>
          </a:bodyPr>
          <a:lstStyle/>
          <a:p>
            <a:pPr>
              <a:spcAft>
                <a:spcPts val="600"/>
              </a:spcAft>
            </a:pPr>
            <a:fld id="{294A09A9-5501-47C1-A89A-A340965A2BE2}" type="slidenum">
              <a:rPr lang="en-US">
                <a:solidFill>
                  <a:schemeClr val="bg1">
                    <a:lumMod val="85000"/>
                  </a:schemeClr>
                </a:solidFill>
              </a:rPr>
              <a:pPr>
                <a:spcAft>
                  <a:spcPts val="600"/>
                </a:spcAft>
              </a:pPr>
              <a:t>21</a:t>
            </a:fld>
            <a:endParaRPr lang="en-US">
              <a:solidFill>
                <a:schemeClr val="bg1">
                  <a:lumMod val="85000"/>
                </a:schemeClr>
              </a:solidFill>
            </a:endParaRPr>
          </a:p>
        </p:txBody>
      </p:sp>
    </p:spTree>
    <p:extLst>
      <p:ext uri="{BB962C8B-B14F-4D97-AF65-F5344CB8AC3E}">
        <p14:creationId xmlns:p14="http://schemas.microsoft.com/office/powerpoint/2010/main" val="36758269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E765855-8ACE-96F2-6E24-6464075270DB}"/>
              </a:ext>
            </a:extLst>
          </p:cNvPr>
          <p:cNvSpPr>
            <a:spLocks noGrp="1"/>
          </p:cNvSpPr>
          <p:nvPr>
            <p:ph type="title"/>
          </p:nvPr>
        </p:nvSpPr>
        <p:spPr>
          <a:xfrm>
            <a:off x="1251679" y="645107"/>
            <a:ext cx="3384329" cy="1640894"/>
          </a:xfrm>
        </p:spPr>
        <p:txBody>
          <a:bodyPr anchor="t">
            <a:normAutofit/>
          </a:bodyPr>
          <a:lstStyle/>
          <a:p>
            <a:r>
              <a:rPr lang="tr-TR" sz="4000" dirty="0"/>
              <a:t>Normal Veri</a:t>
            </a:r>
            <a:br>
              <a:rPr lang="tr-TR" sz="4000" dirty="0"/>
            </a:br>
            <a:r>
              <a:rPr lang="tr-TR" sz="4000" dirty="0"/>
              <a:t>örneği</a:t>
            </a:r>
          </a:p>
        </p:txBody>
      </p:sp>
      <p:pic>
        <p:nvPicPr>
          <p:cNvPr id="6" name="EKG Monitor Normal">
            <a:hlinkClick r:id="" action="ppaction://media"/>
            <a:extLst>
              <a:ext uri="{FF2B5EF4-FFF2-40B4-BE49-F238E27FC236}">
                <a16:creationId xmlns:a16="http://schemas.microsoft.com/office/drawing/2014/main" id="{B74CEBB0-40EA-8150-C542-92C6A24CCE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538168" y="1755905"/>
            <a:ext cx="7736769" cy="4351931"/>
          </a:xfrm>
          <a:prstGeom prst="rect">
            <a:avLst/>
          </a:prstGeom>
        </p:spPr>
      </p:pic>
      <p:sp>
        <p:nvSpPr>
          <p:cNvPr id="5" name="Slayt Numarası Yer Tutucusu 4">
            <a:extLst>
              <a:ext uri="{FF2B5EF4-FFF2-40B4-BE49-F238E27FC236}">
                <a16:creationId xmlns:a16="http://schemas.microsoft.com/office/drawing/2014/main" id="{1E69B6F9-FF2C-6B33-FF35-879C06E5CC64}"/>
              </a:ext>
            </a:extLst>
          </p:cNvPr>
          <p:cNvSpPr>
            <a:spLocks noGrp="1"/>
          </p:cNvSpPr>
          <p:nvPr>
            <p:ph type="sldNum" sz="quarter" idx="12"/>
          </p:nvPr>
        </p:nvSpPr>
        <p:spPr>
          <a:xfrm>
            <a:off x="8610601" y="6375679"/>
            <a:ext cx="2819399" cy="345796"/>
          </a:xfrm>
        </p:spPr>
        <p:txBody>
          <a:bodyPr>
            <a:normAutofit/>
          </a:bodyPr>
          <a:lstStyle/>
          <a:p>
            <a:pPr>
              <a:spcAft>
                <a:spcPts val="600"/>
              </a:spcAft>
            </a:pPr>
            <a:fld id="{294A09A9-5501-47C1-A89A-A340965A2BE2}" type="slidenum">
              <a:rPr lang="en-US" smtClean="0"/>
              <a:pPr>
                <a:spcAft>
                  <a:spcPts val="600"/>
                </a:spcAft>
              </a:pPr>
              <a:t>22</a:t>
            </a:fld>
            <a:endParaRPr lang="en-US"/>
          </a:p>
        </p:txBody>
      </p:sp>
    </p:spTree>
    <p:extLst>
      <p:ext uri="{BB962C8B-B14F-4D97-AF65-F5344CB8AC3E}">
        <p14:creationId xmlns:p14="http://schemas.microsoft.com/office/powerpoint/2010/main" val="514277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6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C91F742-04B8-6D56-675A-F9A8718E51B8}"/>
              </a:ext>
            </a:extLst>
          </p:cNvPr>
          <p:cNvSpPr>
            <a:spLocks noGrp="1"/>
          </p:cNvSpPr>
          <p:nvPr>
            <p:ph type="title"/>
          </p:nvPr>
        </p:nvSpPr>
        <p:spPr>
          <a:xfrm>
            <a:off x="1251679" y="645107"/>
            <a:ext cx="3384329" cy="1640894"/>
          </a:xfrm>
        </p:spPr>
        <p:txBody>
          <a:bodyPr anchor="t">
            <a:normAutofit/>
          </a:bodyPr>
          <a:lstStyle/>
          <a:p>
            <a:r>
              <a:rPr lang="tr-TR" sz="4000" dirty="0" err="1"/>
              <a:t>TachyCardia</a:t>
            </a:r>
            <a:br>
              <a:rPr lang="tr-TR" sz="4000" dirty="0"/>
            </a:br>
            <a:r>
              <a:rPr lang="tr-TR" sz="4000" dirty="0"/>
              <a:t>veri örneği</a:t>
            </a:r>
          </a:p>
        </p:txBody>
      </p:sp>
      <p:pic>
        <p:nvPicPr>
          <p:cNvPr id="6" name="Ventricular tachycardia on an ECG monitor">
            <a:hlinkClick r:id="" action="ppaction://media"/>
            <a:extLst>
              <a:ext uri="{FF2B5EF4-FFF2-40B4-BE49-F238E27FC236}">
                <a16:creationId xmlns:a16="http://schemas.microsoft.com/office/drawing/2014/main" id="{F9828DDA-69BC-8D02-9548-0C214D937B1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08017" y="1518752"/>
            <a:ext cx="7221984" cy="4062364"/>
          </a:xfrm>
          <a:prstGeom prst="rect">
            <a:avLst/>
          </a:prstGeom>
        </p:spPr>
      </p:pic>
      <p:sp>
        <p:nvSpPr>
          <p:cNvPr id="5" name="Slayt Numarası Yer Tutucusu 4">
            <a:extLst>
              <a:ext uri="{FF2B5EF4-FFF2-40B4-BE49-F238E27FC236}">
                <a16:creationId xmlns:a16="http://schemas.microsoft.com/office/drawing/2014/main" id="{0685193F-E97C-E2CD-6CBD-8E48810A2110}"/>
              </a:ext>
            </a:extLst>
          </p:cNvPr>
          <p:cNvSpPr>
            <a:spLocks noGrp="1"/>
          </p:cNvSpPr>
          <p:nvPr>
            <p:ph type="sldNum" sz="quarter" idx="12"/>
          </p:nvPr>
        </p:nvSpPr>
        <p:spPr>
          <a:xfrm>
            <a:off x="8610601" y="6375679"/>
            <a:ext cx="2819399" cy="345796"/>
          </a:xfrm>
        </p:spPr>
        <p:txBody>
          <a:bodyPr>
            <a:normAutofit/>
          </a:bodyPr>
          <a:lstStyle/>
          <a:p>
            <a:pPr>
              <a:spcAft>
                <a:spcPts val="600"/>
              </a:spcAft>
            </a:pPr>
            <a:fld id="{294A09A9-5501-47C1-A89A-A340965A2BE2}" type="slidenum">
              <a:rPr lang="en-US" smtClean="0"/>
              <a:pPr>
                <a:spcAft>
                  <a:spcPts val="600"/>
                </a:spcAft>
              </a:pPr>
              <a:t>23</a:t>
            </a:fld>
            <a:endParaRPr lang="en-US"/>
          </a:p>
        </p:txBody>
      </p:sp>
    </p:spTree>
    <p:extLst>
      <p:ext uri="{BB962C8B-B14F-4D97-AF65-F5344CB8AC3E}">
        <p14:creationId xmlns:p14="http://schemas.microsoft.com/office/powerpoint/2010/main" val="353859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62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1308651-D771-7D68-B33B-7196B96D2C13}"/>
              </a:ext>
            </a:extLst>
          </p:cNvPr>
          <p:cNvSpPr>
            <a:spLocks noGrp="1"/>
          </p:cNvSpPr>
          <p:nvPr>
            <p:ph type="title"/>
          </p:nvPr>
        </p:nvSpPr>
        <p:spPr>
          <a:xfrm>
            <a:off x="1251679" y="645107"/>
            <a:ext cx="3384329" cy="1640894"/>
          </a:xfrm>
        </p:spPr>
        <p:txBody>
          <a:bodyPr anchor="t">
            <a:normAutofit/>
          </a:bodyPr>
          <a:lstStyle/>
          <a:p>
            <a:r>
              <a:rPr lang="tr-TR" sz="4000" dirty="0" err="1"/>
              <a:t>BradyCardia</a:t>
            </a:r>
            <a:r>
              <a:rPr lang="tr-TR" sz="4000" dirty="0"/>
              <a:t> Veri örneği:</a:t>
            </a:r>
          </a:p>
        </p:txBody>
      </p:sp>
      <p:pic>
        <p:nvPicPr>
          <p:cNvPr id="7" name="Sinus Bradycardia Heart Monitor Visual TUTORIAL">
            <a:hlinkClick r:id="" action="ppaction://media"/>
            <a:extLst>
              <a:ext uri="{FF2B5EF4-FFF2-40B4-BE49-F238E27FC236}">
                <a16:creationId xmlns:a16="http://schemas.microsoft.com/office/drawing/2014/main" id="{01EC35AD-33DC-DBE7-0004-014BA630073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32303" y="1596208"/>
            <a:ext cx="7194759" cy="4047051"/>
          </a:xfrm>
          <a:prstGeom prst="rect">
            <a:avLst/>
          </a:prstGeom>
        </p:spPr>
      </p:pic>
      <p:sp>
        <p:nvSpPr>
          <p:cNvPr id="5" name="Slayt Numarası Yer Tutucusu 4">
            <a:extLst>
              <a:ext uri="{FF2B5EF4-FFF2-40B4-BE49-F238E27FC236}">
                <a16:creationId xmlns:a16="http://schemas.microsoft.com/office/drawing/2014/main" id="{10301D0C-F044-B6FE-1AFC-C4D229A1B25C}"/>
              </a:ext>
            </a:extLst>
          </p:cNvPr>
          <p:cNvSpPr>
            <a:spLocks noGrp="1"/>
          </p:cNvSpPr>
          <p:nvPr>
            <p:ph type="sldNum" sz="quarter" idx="12"/>
          </p:nvPr>
        </p:nvSpPr>
        <p:spPr>
          <a:xfrm>
            <a:off x="8610601" y="6375679"/>
            <a:ext cx="2819399" cy="345796"/>
          </a:xfrm>
        </p:spPr>
        <p:txBody>
          <a:bodyPr>
            <a:normAutofit/>
          </a:bodyPr>
          <a:lstStyle/>
          <a:p>
            <a:pPr>
              <a:spcAft>
                <a:spcPts val="600"/>
              </a:spcAft>
            </a:pPr>
            <a:fld id="{294A09A9-5501-47C1-A89A-A340965A2BE2}" type="slidenum">
              <a:rPr lang="en-US" smtClean="0"/>
              <a:pPr>
                <a:spcAft>
                  <a:spcPts val="600"/>
                </a:spcAft>
              </a:pPr>
              <a:t>24</a:t>
            </a:fld>
            <a:endParaRPr lang="en-US"/>
          </a:p>
        </p:txBody>
      </p:sp>
    </p:spTree>
    <p:extLst>
      <p:ext uri="{BB962C8B-B14F-4D97-AF65-F5344CB8AC3E}">
        <p14:creationId xmlns:p14="http://schemas.microsoft.com/office/powerpoint/2010/main" val="2978613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58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B356FC2-27A6-34BC-AA12-DC7F7C0ECD5F}"/>
              </a:ext>
            </a:extLst>
          </p:cNvPr>
          <p:cNvSpPr>
            <a:spLocks noGrp="1"/>
          </p:cNvSpPr>
          <p:nvPr>
            <p:ph idx="1"/>
          </p:nvPr>
        </p:nvSpPr>
        <p:spPr/>
        <p:txBody>
          <a:bodyPr>
            <a:normAutofit lnSpcReduction="10000"/>
          </a:bodyPr>
          <a:lstStyle/>
          <a:p>
            <a:pPr algn="r"/>
            <a:endParaRPr lang="tr-TR" dirty="0"/>
          </a:p>
          <a:p>
            <a:pPr algn="r"/>
            <a:endParaRPr lang="tr-TR" dirty="0"/>
          </a:p>
          <a:p>
            <a:pPr algn="r"/>
            <a:endParaRPr lang="tr-TR" dirty="0"/>
          </a:p>
          <a:p>
            <a:pPr algn="r"/>
            <a:endParaRPr lang="tr-TR" dirty="0"/>
          </a:p>
          <a:p>
            <a:pPr algn="r"/>
            <a:endParaRPr lang="tr-TR" dirty="0"/>
          </a:p>
          <a:p>
            <a:pPr algn="r"/>
            <a:endParaRPr lang="tr-TR" dirty="0"/>
          </a:p>
          <a:p>
            <a:pPr algn="r"/>
            <a:endParaRPr lang="tr-TR" dirty="0"/>
          </a:p>
          <a:p>
            <a:pPr marL="0" indent="0" algn="r">
              <a:buNone/>
            </a:pPr>
            <a:endParaRPr lang="tr-TR" dirty="0"/>
          </a:p>
          <a:p>
            <a:pPr marL="0" indent="0" algn="r">
              <a:buNone/>
            </a:pPr>
            <a:r>
              <a:rPr lang="tr-TR" dirty="0"/>
              <a:t>Teşekkürler…</a:t>
            </a:r>
          </a:p>
        </p:txBody>
      </p:sp>
      <p:sp>
        <p:nvSpPr>
          <p:cNvPr id="5" name="Slayt Numarası Yer Tutucusu 4">
            <a:extLst>
              <a:ext uri="{FF2B5EF4-FFF2-40B4-BE49-F238E27FC236}">
                <a16:creationId xmlns:a16="http://schemas.microsoft.com/office/drawing/2014/main" id="{05DABCC3-E272-7A7F-A53D-A364B8C6E314}"/>
              </a:ext>
            </a:extLst>
          </p:cNvPr>
          <p:cNvSpPr>
            <a:spLocks noGrp="1"/>
          </p:cNvSpPr>
          <p:nvPr>
            <p:ph type="sldNum" sz="quarter" idx="12"/>
          </p:nvPr>
        </p:nvSpPr>
        <p:spPr/>
        <p:txBody>
          <a:bodyPr/>
          <a:lstStyle/>
          <a:p>
            <a:fld id="{294A09A9-5501-47C1-A89A-A340965A2BE2}" type="slidenum">
              <a:rPr lang="en-US" smtClean="0"/>
              <a:pPr/>
              <a:t>25</a:t>
            </a:fld>
            <a:endParaRPr lang="en-US" dirty="0"/>
          </a:p>
        </p:txBody>
      </p:sp>
    </p:spTree>
    <p:extLst>
      <p:ext uri="{BB962C8B-B14F-4D97-AF65-F5344CB8AC3E}">
        <p14:creationId xmlns:p14="http://schemas.microsoft.com/office/powerpoint/2010/main" val="802499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1678" y="382385"/>
            <a:ext cx="10178322" cy="864524"/>
          </a:xfrm>
        </p:spPr>
        <p:txBody>
          <a:bodyPr/>
          <a:lstStyle/>
          <a:p>
            <a:r>
              <a:rPr lang="tr-TR" dirty="0"/>
              <a:t>ECG WAVES</a:t>
            </a:r>
          </a:p>
        </p:txBody>
      </p:sp>
      <p:sp>
        <p:nvSpPr>
          <p:cNvPr id="3" name="Content Placeholder 2"/>
          <p:cNvSpPr>
            <a:spLocks noGrp="1"/>
          </p:cNvSpPr>
          <p:nvPr>
            <p:ph idx="1"/>
          </p:nvPr>
        </p:nvSpPr>
        <p:spPr>
          <a:xfrm>
            <a:off x="5403273" y="814647"/>
            <a:ext cx="6026727" cy="5128769"/>
          </a:xfrm>
        </p:spPr>
        <p:txBody>
          <a:bodyPr>
            <a:normAutofit lnSpcReduction="10000"/>
          </a:bodyPr>
          <a:lstStyle/>
          <a:p>
            <a:r>
              <a:rPr lang="en-US" dirty="0"/>
              <a:t>The ECG device records heartbeats consisting of P, Q, R, S, T</a:t>
            </a:r>
            <a:r>
              <a:rPr lang="tr-TR" dirty="0"/>
              <a:t> </a:t>
            </a:r>
            <a:r>
              <a:rPr lang="en-US" dirty="0"/>
              <a:t>waves on the electrocardiogram</a:t>
            </a:r>
            <a:r>
              <a:rPr lang="tr-TR" dirty="0"/>
              <a:t>.</a:t>
            </a:r>
            <a:r>
              <a:rPr lang="tr-TR" dirty="0">
                <a:solidFill>
                  <a:schemeClr val="tx1"/>
                </a:solidFill>
              </a:rPr>
              <a:t> </a:t>
            </a:r>
            <a:r>
              <a:rPr lang="tr-TR" dirty="0"/>
              <a:t>ECG signal: </a:t>
            </a:r>
            <a:r>
              <a:rPr lang="en-US" dirty="0"/>
              <a:t>In a normal ECG, there are 3 waves called </a:t>
            </a:r>
            <a:r>
              <a:rPr lang="tr-TR" dirty="0"/>
              <a:t>P</a:t>
            </a:r>
            <a:r>
              <a:rPr lang="en-US" dirty="0"/>
              <a:t>, QRS and T and straight lines between them. Changes in these waves and lines indicate deviations from normal</a:t>
            </a:r>
            <a:r>
              <a:rPr lang="en-US" dirty="0">
                <a:solidFill>
                  <a:schemeClr val="tx1"/>
                </a:solidFill>
              </a:rPr>
              <a:t>.</a:t>
            </a:r>
            <a:r>
              <a:rPr lang="tr-TR" dirty="0"/>
              <a:t> </a:t>
            </a:r>
          </a:p>
          <a:p>
            <a:r>
              <a:rPr lang="tr-TR" dirty="0"/>
              <a:t>P wave represent </a:t>
            </a:r>
            <a:r>
              <a:rPr lang="en-US" dirty="0"/>
              <a:t>the contraction of the atria due to stimulation</a:t>
            </a:r>
            <a:r>
              <a:rPr lang="tr-TR" dirty="0"/>
              <a:t> ,</a:t>
            </a:r>
            <a:r>
              <a:rPr lang="en-US" dirty="0"/>
              <a:t>the QRS wave </a:t>
            </a:r>
            <a:r>
              <a:rPr lang="tr-TR" dirty="0"/>
              <a:t>represent</a:t>
            </a:r>
            <a:r>
              <a:rPr lang="en-US" dirty="0"/>
              <a:t>s the contraction of the stimulation passing to the ventricles</a:t>
            </a:r>
            <a:r>
              <a:rPr lang="tr-TR" dirty="0"/>
              <a:t> also </a:t>
            </a:r>
            <a:r>
              <a:rPr lang="en-US" dirty="0"/>
              <a:t>R peak indicates the peak of this contraction, and the T wave </a:t>
            </a:r>
            <a:r>
              <a:rPr lang="tr-TR" dirty="0"/>
              <a:t>represent</a:t>
            </a:r>
            <a:r>
              <a:rPr lang="en-US" dirty="0"/>
              <a:t>s the</a:t>
            </a:r>
            <a:r>
              <a:rPr lang="tr-TR" dirty="0"/>
              <a:t> re</a:t>
            </a:r>
            <a:r>
              <a:rPr lang="en-US" dirty="0"/>
              <a:t>polarization of the ventricles. Changes in the distances between the waves, the duration of the waves, their heights (voltages), their shapes, and the fact that they follow each other regularly may indicate structural changes or disease in the heart.</a:t>
            </a:r>
            <a:endParaRPr lang="tr-TR" dirty="0"/>
          </a:p>
          <a:p>
            <a:endParaRPr lang="tr-TR" dirty="0"/>
          </a:p>
          <a:p>
            <a:endParaRPr lang="tr-TR"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3</a:t>
            </a:fld>
            <a:endParaRPr lang="en-US" dirty="0"/>
          </a:p>
        </p:txBody>
      </p:sp>
      <p:pic>
        <p:nvPicPr>
          <p:cNvPr id="6" name="Picture 5"/>
          <p:cNvPicPr>
            <a:picLocks noChangeAspect="1"/>
          </p:cNvPicPr>
          <p:nvPr/>
        </p:nvPicPr>
        <p:blipFill>
          <a:blip r:embed="rId2"/>
          <a:srcRect/>
          <a:stretch/>
        </p:blipFill>
        <p:spPr>
          <a:xfrm>
            <a:off x="1221050" y="1527770"/>
            <a:ext cx="3807190" cy="3807190"/>
          </a:xfrm>
          <a:prstGeom prst="rect">
            <a:avLst/>
          </a:prstGeom>
        </p:spPr>
      </p:pic>
    </p:spTree>
    <p:extLst>
      <p:ext uri="{BB962C8B-B14F-4D97-AF65-F5344CB8AC3E}">
        <p14:creationId xmlns:p14="http://schemas.microsoft.com/office/powerpoint/2010/main" val="4243331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a:t>ECG SIMULATOR</a:t>
            </a:r>
          </a:p>
        </p:txBody>
      </p:sp>
      <p:sp>
        <p:nvSpPr>
          <p:cNvPr id="3" name="Content Placeholder 2"/>
          <p:cNvSpPr>
            <a:spLocks noGrp="1"/>
          </p:cNvSpPr>
          <p:nvPr>
            <p:ph idx="1"/>
          </p:nvPr>
        </p:nvSpPr>
        <p:spPr>
          <a:xfrm>
            <a:off x="6012872" y="1869900"/>
            <a:ext cx="4955309" cy="3593591"/>
          </a:xfrm>
        </p:spPr>
        <p:txBody>
          <a:bodyPr/>
          <a:lstStyle/>
          <a:p>
            <a:r>
              <a:rPr lang="tr-TR" dirty="0"/>
              <a:t>The ECG (electrocardiogram) Simulator is an electronic tool that provides cardiac monitors with an electrical wave similar to the human heart’s signal.</a:t>
            </a:r>
          </a:p>
          <a:p>
            <a:r>
              <a:rPr lang="tr-TR" dirty="0"/>
              <a:t>It generates a simulated ECG waveform that represents the electrical signals produced by the heart during different cardiac events.</a:t>
            </a:r>
          </a:p>
          <a:p>
            <a:endParaRPr lang="tr-TR" dirty="0"/>
          </a:p>
          <a:p>
            <a:endParaRPr lang="tr-TR" dirty="0"/>
          </a:p>
        </p:txBody>
      </p:sp>
      <p:sp>
        <p:nvSpPr>
          <p:cNvPr id="5" name="Slide Number Placeholder 4"/>
          <p:cNvSpPr>
            <a:spLocks noGrp="1"/>
          </p:cNvSpPr>
          <p:nvPr>
            <p:ph type="sldNum" sz="quarter" idx="12"/>
          </p:nvPr>
        </p:nvSpPr>
        <p:spPr/>
        <p:txBody>
          <a:bodyPr/>
          <a:lstStyle/>
          <a:p>
            <a:fld id="{294A09A9-5501-47C1-A89A-A340965A2BE2}" type="slidenum">
              <a:rPr lang="en-US" smtClean="0"/>
              <a:pPr/>
              <a:t>4</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3913" y="1874517"/>
            <a:ext cx="3713446" cy="4110181"/>
          </a:xfrm>
          <a:prstGeom prst="rect">
            <a:avLst/>
          </a:prstGeom>
        </p:spPr>
      </p:pic>
    </p:spTree>
    <p:extLst>
      <p:ext uri="{BB962C8B-B14F-4D97-AF65-F5344CB8AC3E}">
        <p14:creationId xmlns:p14="http://schemas.microsoft.com/office/powerpoint/2010/main" val="4270146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4AD8426-846D-2D76-B7B5-82A8A167A858}"/>
              </a:ext>
            </a:extLst>
          </p:cNvPr>
          <p:cNvSpPr>
            <a:spLocks noGrp="1"/>
          </p:cNvSpPr>
          <p:nvPr>
            <p:ph type="title"/>
          </p:nvPr>
        </p:nvSpPr>
        <p:spPr/>
        <p:txBody>
          <a:bodyPr/>
          <a:lstStyle/>
          <a:p>
            <a:r>
              <a:rPr lang="en-US" dirty="0"/>
              <a:t>Transferring Received ECG Data to Graphics</a:t>
            </a:r>
            <a:endParaRPr lang="tr-TR" dirty="0"/>
          </a:p>
        </p:txBody>
      </p:sp>
      <p:pic>
        <p:nvPicPr>
          <p:cNvPr id="7" name="İçerik Yer Tutucusu 6" descr="metin, ekran görüntüsü, yazı tipi içeren bir resim">
            <a:extLst>
              <a:ext uri="{FF2B5EF4-FFF2-40B4-BE49-F238E27FC236}">
                <a16:creationId xmlns:a16="http://schemas.microsoft.com/office/drawing/2014/main" id="{5BA2DA12-0BF2-8904-A335-C2FEAE6C2585}"/>
              </a:ext>
            </a:extLst>
          </p:cNvPr>
          <p:cNvPicPr>
            <a:picLocks noGrp="1" noChangeAspect="1"/>
          </p:cNvPicPr>
          <p:nvPr>
            <p:ph idx="1"/>
          </p:nvPr>
        </p:nvPicPr>
        <p:blipFill rotWithShape="1">
          <a:blip r:embed="rId2"/>
          <a:srcRect l="2695"/>
          <a:stretch/>
        </p:blipFill>
        <p:spPr>
          <a:xfrm>
            <a:off x="1251678" y="2328048"/>
            <a:ext cx="4658765" cy="3594100"/>
          </a:xfrm>
        </p:spPr>
      </p:pic>
      <p:sp>
        <p:nvSpPr>
          <p:cNvPr id="5" name="Slayt Numarası Yer Tutucusu 4">
            <a:extLst>
              <a:ext uri="{FF2B5EF4-FFF2-40B4-BE49-F238E27FC236}">
                <a16:creationId xmlns:a16="http://schemas.microsoft.com/office/drawing/2014/main" id="{3D737079-9512-F250-8CA4-BEB4E28B2EA1}"/>
              </a:ext>
            </a:extLst>
          </p:cNvPr>
          <p:cNvSpPr>
            <a:spLocks noGrp="1"/>
          </p:cNvSpPr>
          <p:nvPr>
            <p:ph type="sldNum" sz="quarter" idx="12"/>
          </p:nvPr>
        </p:nvSpPr>
        <p:spPr/>
        <p:txBody>
          <a:bodyPr/>
          <a:lstStyle/>
          <a:p>
            <a:fld id="{294A09A9-5501-47C1-A89A-A340965A2BE2}" type="slidenum">
              <a:rPr lang="en-US" smtClean="0"/>
              <a:pPr/>
              <a:t>5</a:t>
            </a:fld>
            <a:endParaRPr lang="en-US" dirty="0"/>
          </a:p>
        </p:txBody>
      </p:sp>
      <p:sp>
        <p:nvSpPr>
          <p:cNvPr id="8" name="Başlık 1">
            <a:extLst>
              <a:ext uri="{FF2B5EF4-FFF2-40B4-BE49-F238E27FC236}">
                <a16:creationId xmlns:a16="http://schemas.microsoft.com/office/drawing/2014/main" id="{0E6733D1-459C-E5CD-D560-1EE5C40D58DC}"/>
              </a:ext>
            </a:extLst>
          </p:cNvPr>
          <p:cNvSpPr txBox="1">
            <a:spLocks/>
          </p:cNvSpPr>
          <p:nvPr/>
        </p:nvSpPr>
        <p:spPr>
          <a:xfrm>
            <a:off x="6096000" y="2328048"/>
            <a:ext cx="5334000" cy="127299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tr-TR" sz="2000" cap="none" dirty="0">
                <a:latin typeface="Gill Sans MT (Gövde)"/>
              </a:rPr>
              <a:t>T</a:t>
            </a:r>
            <a:r>
              <a:rPr lang="en-US" sz="2000" cap="none" dirty="0" err="1">
                <a:latin typeface="Gill Sans MT (Gövde)"/>
              </a:rPr>
              <a:t>hree</a:t>
            </a:r>
            <a:r>
              <a:rPr lang="en-US" sz="2000" cap="none" dirty="0">
                <a:latin typeface="Gill Sans MT (Gövde)"/>
              </a:rPr>
              <a:t> different data from the </a:t>
            </a:r>
            <a:r>
              <a:rPr lang="tr-TR" sz="2000" cap="none" dirty="0">
                <a:latin typeface="Gill Sans MT (Gövde)"/>
              </a:rPr>
              <a:t>ECG</a:t>
            </a:r>
            <a:r>
              <a:rPr lang="en-US" sz="2000" cap="none" dirty="0">
                <a:latin typeface="Gill Sans MT (Gövde)"/>
              </a:rPr>
              <a:t> simulator (bradycardia, normal and tachycardia) are converted into a single line graph using </a:t>
            </a:r>
            <a:r>
              <a:rPr lang="en-US" sz="2000" cap="none" dirty="0" err="1">
                <a:latin typeface="Gill Sans MT (Gövde)"/>
              </a:rPr>
              <a:t>matlab</a:t>
            </a:r>
            <a:r>
              <a:rPr lang="en-US" sz="2000" cap="none" dirty="0">
                <a:latin typeface="Gill Sans MT (Gövde)"/>
              </a:rPr>
              <a:t> software</a:t>
            </a:r>
            <a:r>
              <a:rPr lang="tr-TR" sz="2000" cap="none" dirty="0">
                <a:latin typeface="Gill Sans MT (Gövde)"/>
              </a:rPr>
              <a:t>.</a:t>
            </a:r>
          </a:p>
        </p:txBody>
      </p:sp>
    </p:spTree>
    <p:extLst>
      <p:ext uri="{BB962C8B-B14F-4D97-AF65-F5344CB8AC3E}">
        <p14:creationId xmlns:p14="http://schemas.microsoft.com/office/powerpoint/2010/main" val="15667506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39A2128-1E4A-F466-D614-14A9D0B0F6D0}"/>
              </a:ext>
            </a:extLst>
          </p:cNvPr>
          <p:cNvSpPr>
            <a:spLocks noGrp="1"/>
          </p:cNvSpPr>
          <p:nvPr>
            <p:ph type="title"/>
          </p:nvPr>
        </p:nvSpPr>
        <p:spPr/>
        <p:txBody>
          <a:bodyPr/>
          <a:lstStyle/>
          <a:p>
            <a:r>
              <a:rPr lang="en-US" dirty="0"/>
              <a:t>Identification of ECG Data in Graphical Form</a:t>
            </a:r>
            <a:endParaRPr lang="tr-TR" dirty="0"/>
          </a:p>
        </p:txBody>
      </p:sp>
      <p:pic>
        <p:nvPicPr>
          <p:cNvPr id="7" name="İçerik Yer Tutucusu 6" descr="çizgi, öykü gelişim çizgisi; kumpas; grafiğini çıkarma, metin, diyagram içeren bir resim">
            <a:extLst>
              <a:ext uri="{FF2B5EF4-FFF2-40B4-BE49-F238E27FC236}">
                <a16:creationId xmlns:a16="http://schemas.microsoft.com/office/drawing/2014/main" id="{12C173E5-1E5A-A31F-7E2E-E84038B99BD4}"/>
              </a:ext>
            </a:extLst>
          </p:cNvPr>
          <p:cNvPicPr>
            <a:picLocks noGrp="1" noChangeAspect="1"/>
          </p:cNvPicPr>
          <p:nvPr>
            <p:ph idx="1"/>
          </p:nvPr>
        </p:nvPicPr>
        <p:blipFill>
          <a:blip r:embed="rId2"/>
          <a:stretch>
            <a:fillRect/>
          </a:stretch>
        </p:blipFill>
        <p:spPr>
          <a:xfrm>
            <a:off x="1251678" y="2328047"/>
            <a:ext cx="7452129" cy="3594100"/>
          </a:xfrm>
        </p:spPr>
      </p:pic>
      <p:sp>
        <p:nvSpPr>
          <p:cNvPr id="5" name="Slayt Numarası Yer Tutucusu 4">
            <a:extLst>
              <a:ext uri="{FF2B5EF4-FFF2-40B4-BE49-F238E27FC236}">
                <a16:creationId xmlns:a16="http://schemas.microsoft.com/office/drawing/2014/main" id="{C9F69DD3-E2AA-313A-F617-4D3DC7FE112A}"/>
              </a:ext>
            </a:extLst>
          </p:cNvPr>
          <p:cNvSpPr>
            <a:spLocks noGrp="1"/>
          </p:cNvSpPr>
          <p:nvPr>
            <p:ph type="sldNum" sz="quarter" idx="12"/>
          </p:nvPr>
        </p:nvSpPr>
        <p:spPr/>
        <p:txBody>
          <a:bodyPr/>
          <a:lstStyle/>
          <a:p>
            <a:fld id="{294A09A9-5501-47C1-A89A-A340965A2BE2}" type="slidenum">
              <a:rPr lang="en-US" smtClean="0"/>
              <a:pPr/>
              <a:t>6</a:t>
            </a:fld>
            <a:endParaRPr lang="en-US" dirty="0"/>
          </a:p>
        </p:txBody>
      </p:sp>
      <p:sp>
        <p:nvSpPr>
          <p:cNvPr id="8" name="Başlık 1">
            <a:extLst>
              <a:ext uri="{FF2B5EF4-FFF2-40B4-BE49-F238E27FC236}">
                <a16:creationId xmlns:a16="http://schemas.microsoft.com/office/drawing/2014/main" id="{2B928101-703E-9532-6EAE-5FBE375D49A6}"/>
              </a:ext>
            </a:extLst>
          </p:cNvPr>
          <p:cNvSpPr txBox="1">
            <a:spLocks/>
          </p:cNvSpPr>
          <p:nvPr/>
        </p:nvSpPr>
        <p:spPr>
          <a:xfrm>
            <a:off x="8703807" y="2328047"/>
            <a:ext cx="2726193" cy="3594099"/>
          </a:xfrm>
          <a:prstGeom prst="rect">
            <a:avLst/>
          </a:prstGeom>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en-US" sz="2000" cap="none" dirty="0">
                <a:latin typeface="Gill Sans MT (Gövde)"/>
              </a:rPr>
              <a:t>In the graph, we</a:t>
            </a:r>
            <a:r>
              <a:rPr lang="tr-TR" sz="2000" cap="none" dirty="0">
                <a:latin typeface="Gill Sans MT (Gövde)"/>
              </a:rPr>
              <a:t> can</a:t>
            </a:r>
            <a:r>
              <a:rPr lang="en-US" sz="2000" cap="none" dirty="0">
                <a:latin typeface="Gill Sans MT (Gövde)"/>
              </a:rPr>
              <a:t> see bradycardia, normal and tachycardia heart beats respectively. We can find the approximate values of the P, R and T points of the signal by moving the cursor to the corresponding position on the graph.</a:t>
            </a:r>
            <a:endParaRPr lang="tr-TR" sz="2000" cap="none" dirty="0">
              <a:latin typeface="Gill Sans MT (Gövde)"/>
            </a:endParaRPr>
          </a:p>
        </p:txBody>
      </p:sp>
      <p:sp>
        <p:nvSpPr>
          <p:cNvPr id="9" name="Başlık 1">
            <a:extLst>
              <a:ext uri="{FF2B5EF4-FFF2-40B4-BE49-F238E27FC236}">
                <a16:creationId xmlns:a16="http://schemas.microsoft.com/office/drawing/2014/main" id="{2751DED9-00DF-B6F7-74F1-01B1C9DC6A2A}"/>
              </a:ext>
            </a:extLst>
          </p:cNvPr>
          <p:cNvSpPr txBox="1">
            <a:spLocks/>
          </p:cNvSpPr>
          <p:nvPr/>
        </p:nvSpPr>
        <p:spPr>
          <a:xfrm>
            <a:off x="1251678" y="1874516"/>
            <a:ext cx="5075970" cy="45353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r>
              <a:rPr lang="tr-TR" sz="2000" cap="none" dirty="0">
                <a:latin typeface="Gill Sans MT (Gövde)"/>
              </a:rPr>
              <a:t>PERSON 1</a:t>
            </a:r>
          </a:p>
        </p:txBody>
      </p:sp>
    </p:spTree>
    <p:extLst>
      <p:ext uri="{BB962C8B-B14F-4D97-AF65-F5344CB8AC3E}">
        <p14:creationId xmlns:p14="http://schemas.microsoft.com/office/powerpoint/2010/main" val="4002473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çerik Yer Tutucusu 6" descr="çizgi, öykü gelişim çizgisi; kumpas; grafiğini çıkarma, diyagram, metin içeren bir resim&#10;&#10;Açıklama otomatik olarak oluşturuldu">
            <a:extLst>
              <a:ext uri="{FF2B5EF4-FFF2-40B4-BE49-F238E27FC236}">
                <a16:creationId xmlns:a16="http://schemas.microsoft.com/office/drawing/2014/main" id="{4CFB9BE6-97D3-1DFE-2F1F-BB3861305780}"/>
              </a:ext>
            </a:extLst>
          </p:cNvPr>
          <p:cNvPicPr>
            <a:picLocks noGrp="1" noChangeAspect="1"/>
          </p:cNvPicPr>
          <p:nvPr>
            <p:ph idx="1"/>
          </p:nvPr>
        </p:nvPicPr>
        <p:blipFill>
          <a:blip r:embed="rId2"/>
          <a:stretch>
            <a:fillRect/>
          </a:stretch>
        </p:blipFill>
        <p:spPr>
          <a:xfrm>
            <a:off x="1251678" y="1874517"/>
            <a:ext cx="9332862" cy="4501162"/>
          </a:xfrm>
        </p:spPr>
      </p:pic>
      <p:sp>
        <p:nvSpPr>
          <p:cNvPr id="5" name="Slayt Numarası Yer Tutucusu 4">
            <a:extLst>
              <a:ext uri="{FF2B5EF4-FFF2-40B4-BE49-F238E27FC236}">
                <a16:creationId xmlns:a16="http://schemas.microsoft.com/office/drawing/2014/main" id="{5448ED39-EE92-7543-E228-BB4F338ED281}"/>
              </a:ext>
            </a:extLst>
          </p:cNvPr>
          <p:cNvSpPr>
            <a:spLocks noGrp="1"/>
          </p:cNvSpPr>
          <p:nvPr>
            <p:ph type="sldNum" sz="quarter" idx="12"/>
          </p:nvPr>
        </p:nvSpPr>
        <p:spPr/>
        <p:txBody>
          <a:bodyPr/>
          <a:lstStyle/>
          <a:p>
            <a:fld id="{294A09A9-5501-47C1-A89A-A340965A2BE2}" type="slidenum">
              <a:rPr lang="en-US" smtClean="0"/>
              <a:pPr/>
              <a:t>7</a:t>
            </a:fld>
            <a:endParaRPr lang="en-US" dirty="0"/>
          </a:p>
        </p:txBody>
      </p:sp>
      <p:sp>
        <p:nvSpPr>
          <p:cNvPr id="8" name="Başlık 1">
            <a:extLst>
              <a:ext uri="{FF2B5EF4-FFF2-40B4-BE49-F238E27FC236}">
                <a16:creationId xmlns:a16="http://schemas.microsoft.com/office/drawing/2014/main" id="{F279A205-5534-EFE4-8DC1-4C81B182EE81}"/>
              </a:ext>
            </a:extLst>
          </p:cNvPr>
          <p:cNvSpPr txBox="1">
            <a:spLocks noGrp="1"/>
          </p:cNvSpPr>
          <p:nvPr>
            <p:ph type="title"/>
          </p:nvPr>
        </p:nvSpPr>
        <p:spPr>
          <a:xfrm>
            <a:off x="1250950" y="382588"/>
            <a:ext cx="10179050" cy="149225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br>
              <a:rPr lang="tr-TR" sz="2000" cap="none" dirty="0">
                <a:latin typeface="Gill Sans MT (Gövde)"/>
              </a:rPr>
            </a:br>
            <a:br>
              <a:rPr lang="tr-TR" sz="2000" cap="none" dirty="0">
                <a:latin typeface="Gill Sans MT (Gövde)"/>
              </a:rPr>
            </a:br>
            <a:br>
              <a:rPr lang="tr-TR" sz="2000" cap="none" dirty="0">
                <a:latin typeface="Gill Sans MT (Gövde)"/>
              </a:rPr>
            </a:br>
            <a:br>
              <a:rPr lang="tr-TR" sz="2000" cap="none" dirty="0">
                <a:latin typeface="Gill Sans MT (Gövde)"/>
              </a:rPr>
            </a:br>
            <a:r>
              <a:rPr lang="tr-TR" sz="2000" cap="none" dirty="0">
                <a:latin typeface="Gill Sans MT (Gövde)"/>
              </a:rPr>
              <a:t>PERSON 2</a:t>
            </a:r>
          </a:p>
        </p:txBody>
      </p:sp>
    </p:spTree>
    <p:extLst>
      <p:ext uri="{BB962C8B-B14F-4D97-AF65-F5344CB8AC3E}">
        <p14:creationId xmlns:p14="http://schemas.microsoft.com/office/powerpoint/2010/main" val="3219278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38854F7-1381-940F-FC97-6426A31CF860}"/>
              </a:ext>
            </a:extLst>
          </p:cNvPr>
          <p:cNvSpPr>
            <a:spLocks noGrp="1"/>
          </p:cNvSpPr>
          <p:nvPr>
            <p:ph type="title"/>
          </p:nvPr>
        </p:nvSpPr>
        <p:spPr/>
        <p:txBody>
          <a:bodyPr>
            <a:normAutofit fontScale="90000"/>
          </a:bodyPr>
          <a:lstStyle/>
          <a:p>
            <a:r>
              <a:rPr lang="en-US" dirty="0"/>
              <a:t>Transferring Approximate Values</a:t>
            </a:r>
            <a:r>
              <a:rPr lang="tr-TR" dirty="0"/>
              <a:t> (</a:t>
            </a:r>
            <a:r>
              <a:rPr lang="tr-TR" dirty="0" err="1"/>
              <a:t>p&amp;r&amp;t</a:t>
            </a:r>
            <a:r>
              <a:rPr lang="tr-TR" dirty="0"/>
              <a:t>)</a:t>
            </a:r>
            <a:r>
              <a:rPr lang="en-US" dirty="0"/>
              <a:t> from Graph to Table</a:t>
            </a:r>
            <a:endParaRPr lang="tr-TR" dirty="0"/>
          </a:p>
        </p:txBody>
      </p:sp>
      <p:pic>
        <p:nvPicPr>
          <p:cNvPr id="7" name="İçerik Yer Tutucusu 6">
            <a:extLst>
              <a:ext uri="{FF2B5EF4-FFF2-40B4-BE49-F238E27FC236}">
                <a16:creationId xmlns:a16="http://schemas.microsoft.com/office/drawing/2014/main" id="{7D8E824E-C5DC-11CC-6691-F97DDA1B3F77}"/>
              </a:ext>
            </a:extLst>
          </p:cNvPr>
          <p:cNvPicPr>
            <a:picLocks noGrp="1" noChangeAspect="1"/>
          </p:cNvPicPr>
          <p:nvPr>
            <p:ph idx="1"/>
          </p:nvPr>
        </p:nvPicPr>
        <p:blipFill>
          <a:blip r:embed="rId2"/>
          <a:stretch>
            <a:fillRect/>
          </a:stretch>
        </p:blipFill>
        <p:spPr>
          <a:xfrm>
            <a:off x="1377449" y="1874517"/>
            <a:ext cx="3773641" cy="4501162"/>
          </a:xfrm>
        </p:spPr>
      </p:pic>
      <p:sp>
        <p:nvSpPr>
          <p:cNvPr id="5" name="Slayt Numarası Yer Tutucusu 4">
            <a:extLst>
              <a:ext uri="{FF2B5EF4-FFF2-40B4-BE49-F238E27FC236}">
                <a16:creationId xmlns:a16="http://schemas.microsoft.com/office/drawing/2014/main" id="{0CB77D57-8BC3-F274-1483-3E6DA5FF33EB}"/>
              </a:ext>
            </a:extLst>
          </p:cNvPr>
          <p:cNvSpPr>
            <a:spLocks noGrp="1"/>
          </p:cNvSpPr>
          <p:nvPr>
            <p:ph type="sldNum" sz="quarter" idx="12"/>
          </p:nvPr>
        </p:nvSpPr>
        <p:spPr/>
        <p:txBody>
          <a:bodyPr/>
          <a:lstStyle/>
          <a:p>
            <a:fld id="{294A09A9-5501-47C1-A89A-A340965A2BE2}" type="slidenum">
              <a:rPr lang="en-US" smtClean="0"/>
              <a:pPr/>
              <a:t>8</a:t>
            </a:fld>
            <a:endParaRPr lang="en-US" dirty="0"/>
          </a:p>
        </p:txBody>
      </p:sp>
      <p:pic>
        <p:nvPicPr>
          <p:cNvPr id="9" name="Resim 8">
            <a:extLst>
              <a:ext uri="{FF2B5EF4-FFF2-40B4-BE49-F238E27FC236}">
                <a16:creationId xmlns:a16="http://schemas.microsoft.com/office/drawing/2014/main" id="{D5439DC8-9DB7-CDCC-DC70-5F8EB00F6697}"/>
              </a:ext>
            </a:extLst>
          </p:cNvPr>
          <p:cNvPicPr>
            <a:picLocks noChangeAspect="1"/>
          </p:cNvPicPr>
          <p:nvPr/>
        </p:nvPicPr>
        <p:blipFill>
          <a:blip r:embed="rId3"/>
          <a:stretch>
            <a:fillRect/>
          </a:stretch>
        </p:blipFill>
        <p:spPr>
          <a:xfrm>
            <a:off x="7656359" y="1874517"/>
            <a:ext cx="3773641" cy="4529457"/>
          </a:xfrm>
          <a:prstGeom prst="rect">
            <a:avLst/>
          </a:prstGeom>
        </p:spPr>
      </p:pic>
      <mc:AlternateContent xmlns:mc="http://schemas.openxmlformats.org/markup-compatibility/2006" xmlns:a14="http://schemas.microsoft.com/office/drawing/2010/main">
        <mc:Choice Requires="a14">
          <p:sp>
            <p:nvSpPr>
              <p:cNvPr id="10" name="Başlık 1">
                <a:extLst>
                  <a:ext uri="{FF2B5EF4-FFF2-40B4-BE49-F238E27FC236}">
                    <a16:creationId xmlns:a16="http://schemas.microsoft.com/office/drawing/2014/main" id="{F42B92F4-F170-FFBA-5C57-882DB25E94DA}"/>
                  </a:ext>
                </a:extLst>
              </p:cNvPr>
              <p:cNvSpPr txBox="1">
                <a:spLocks/>
              </p:cNvSpPr>
              <p:nvPr/>
            </p:nvSpPr>
            <p:spPr>
              <a:xfrm>
                <a:off x="5151090" y="1874516"/>
                <a:ext cx="2505269" cy="4501161"/>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a:lstStyle>
              <a:p>
                <a14:m>
                  <m:oMath xmlns:m="http://schemas.openxmlformats.org/officeDocument/2006/math">
                    <m:groupChr>
                      <m:groupChrPr>
                        <m:chr m:val="←"/>
                        <m:pos m:val="top"/>
                        <m:ctrlPr>
                          <a:rPr lang="tr-TR" sz="2000" i="1" cap="none" smtClean="0">
                            <a:latin typeface="Cambria Math" panose="02040503050406030204" pitchFamily="18" charset="0"/>
                          </a:rPr>
                        </m:ctrlPr>
                      </m:groupChrPr>
                      <m:e>
                        <m:r>
                          <m:rPr>
                            <m:brk m:alnAt="1"/>
                          </m:rPr>
                          <a:rPr lang="tr-TR" sz="2000" b="0" i="1" cap="none" smtClean="0">
                            <a:latin typeface="Cambria Math" panose="02040503050406030204" pitchFamily="18" charset="0"/>
                          </a:rPr>
                          <m:t> </m:t>
                        </m:r>
                      </m:e>
                    </m:groupChr>
                  </m:oMath>
                </a14:m>
                <a:r>
                  <a:rPr lang="tr-TR" sz="2000" cap="none" dirty="0">
                    <a:latin typeface="Gill Sans MT (Gövde)"/>
                  </a:rPr>
                  <a:t>PERSON 1</a:t>
                </a:r>
              </a:p>
              <a:p>
                <a:r>
                  <a:rPr lang="tr-TR" sz="2000" cap="none" dirty="0">
                    <a:latin typeface="Gill Sans MT (Gövde)"/>
                  </a:rPr>
                  <a:t>        PERSON 2</a:t>
                </a:r>
                <a14:m>
                  <m:oMath xmlns:m="http://schemas.openxmlformats.org/officeDocument/2006/math">
                    <m:groupChr>
                      <m:groupChrPr>
                        <m:chr m:val="→"/>
                        <m:vertJc m:val="bot"/>
                        <m:ctrlPr>
                          <a:rPr lang="tr-TR" sz="2000" i="1" cap="none" smtClean="0">
                            <a:latin typeface="Cambria Math" panose="02040503050406030204" pitchFamily="18" charset="0"/>
                          </a:rPr>
                        </m:ctrlPr>
                      </m:groupChrPr>
                      <m:e>
                        <m:r>
                          <m:rPr>
                            <m:brk m:alnAt="2"/>
                          </m:rPr>
                          <a:rPr lang="tr-TR" sz="2000" b="0" i="1" cap="none" smtClean="0">
                            <a:latin typeface="Cambria Math" panose="02040503050406030204" pitchFamily="18" charset="0"/>
                          </a:rPr>
                          <m:t> </m:t>
                        </m:r>
                      </m:e>
                    </m:groupChr>
                  </m:oMath>
                </a14:m>
                <a:endParaRPr lang="tr-TR" sz="2000" cap="none" dirty="0">
                  <a:latin typeface="Gill Sans MT (Gövde)"/>
                </a:endParaRPr>
              </a:p>
              <a:p>
                <a:endParaRPr lang="tr-TR" sz="2000" cap="none" dirty="0">
                  <a:latin typeface="Gill Sans MT (Gövde)"/>
                </a:endParaRPr>
              </a:p>
              <a:p>
                <a:endParaRPr lang="tr-TR" sz="2000" cap="none" dirty="0">
                  <a:latin typeface="Gill Sans MT (Gövde)"/>
                </a:endParaRPr>
              </a:p>
              <a:p>
                <a:endParaRPr lang="tr-TR" sz="2000" cap="none" dirty="0">
                  <a:latin typeface="Gill Sans MT (Gövde)"/>
                </a:endParaRPr>
              </a:p>
              <a:p>
                <a:r>
                  <a:rPr lang="en-US" sz="2000" cap="none" dirty="0">
                    <a:latin typeface="Gill Sans MT (Gövde)"/>
                  </a:rPr>
                  <a:t>Approximate values taken from the graph with the cursor were transferred to the relevant excel table.</a:t>
                </a:r>
                <a:endParaRPr lang="tr-TR" sz="2000" cap="none" dirty="0">
                  <a:latin typeface="Gill Sans MT (Gövde)"/>
                </a:endParaRPr>
              </a:p>
            </p:txBody>
          </p:sp>
        </mc:Choice>
        <mc:Fallback xmlns="">
          <p:sp>
            <p:nvSpPr>
              <p:cNvPr id="10" name="Başlık 1">
                <a:extLst>
                  <a:ext uri="{FF2B5EF4-FFF2-40B4-BE49-F238E27FC236}">
                    <a16:creationId xmlns:a16="http://schemas.microsoft.com/office/drawing/2014/main" id="{F42B92F4-F170-FFBA-5C57-882DB25E94DA}"/>
                  </a:ext>
                </a:extLst>
              </p:cNvPr>
              <p:cNvSpPr txBox="1">
                <a:spLocks noRot="1" noChangeAspect="1" noMove="1" noResize="1" noEditPoints="1" noAdjustHandles="1" noChangeArrowheads="1" noChangeShapeType="1" noTextEdit="1"/>
              </p:cNvSpPr>
              <p:nvPr/>
            </p:nvSpPr>
            <p:spPr>
              <a:xfrm>
                <a:off x="5151090" y="1874516"/>
                <a:ext cx="2505269" cy="4501161"/>
              </a:xfrm>
              <a:prstGeom prst="rect">
                <a:avLst/>
              </a:prstGeom>
              <a:blipFill>
                <a:blip r:embed="rId4"/>
                <a:stretch>
                  <a:fillRect l="-4866" t="-2706" r="-25791"/>
                </a:stretch>
              </a:blipFill>
            </p:spPr>
            <p:txBody>
              <a:bodyPr/>
              <a:lstStyle/>
              <a:p>
                <a:r>
                  <a:rPr lang="tr-TR">
                    <a:noFill/>
                  </a:rPr>
                  <a:t> </a:t>
                </a:r>
              </a:p>
            </p:txBody>
          </p:sp>
        </mc:Fallback>
      </mc:AlternateContent>
    </p:spTree>
    <p:extLst>
      <p:ext uri="{BB962C8B-B14F-4D97-AF65-F5344CB8AC3E}">
        <p14:creationId xmlns:p14="http://schemas.microsoft.com/office/powerpoint/2010/main" val="191635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3AC46D0-0FBF-8933-C194-6571DBE9D12B}"/>
              </a:ext>
            </a:extLst>
          </p:cNvPr>
          <p:cNvSpPr>
            <a:spLocks noGrp="1"/>
          </p:cNvSpPr>
          <p:nvPr>
            <p:ph type="title"/>
          </p:nvPr>
        </p:nvSpPr>
        <p:spPr/>
        <p:txBody>
          <a:bodyPr>
            <a:normAutofit fontScale="90000"/>
          </a:bodyPr>
          <a:lstStyle/>
          <a:p>
            <a:r>
              <a:rPr lang="en-US" dirty="0"/>
              <a:t>Calculation of the Number of Beats Per Minute in 5-Sec Intervals by Analyzing ECG Signal</a:t>
            </a:r>
            <a:endParaRPr lang="tr-TR" dirty="0"/>
          </a:p>
        </p:txBody>
      </p:sp>
      <p:sp>
        <p:nvSpPr>
          <p:cNvPr id="3" name="İçerik Yer Tutucusu 2">
            <a:extLst>
              <a:ext uri="{FF2B5EF4-FFF2-40B4-BE49-F238E27FC236}">
                <a16:creationId xmlns:a16="http://schemas.microsoft.com/office/drawing/2014/main" id="{CED848AB-4A82-D375-D1CC-B7EAA37E6853}"/>
              </a:ext>
            </a:extLst>
          </p:cNvPr>
          <p:cNvSpPr>
            <a:spLocks noGrp="1"/>
          </p:cNvSpPr>
          <p:nvPr>
            <p:ph idx="1"/>
          </p:nvPr>
        </p:nvSpPr>
        <p:spPr>
          <a:xfrm>
            <a:off x="1251678" y="2286001"/>
            <a:ext cx="10178322" cy="4089678"/>
          </a:xfrm>
        </p:spPr>
        <p:txBody>
          <a:bodyPr/>
          <a:lstStyle/>
          <a:p>
            <a:pPr marL="0" indent="0">
              <a:buNone/>
            </a:pPr>
            <a:endParaRPr lang="tr-TR" sz="1800" dirty="0"/>
          </a:p>
          <a:p>
            <a:pPr marL="0" indent="0">
              <a:buNone/>
            </a:pPr>
            <a:r>
              <a:rPr lang="tr-TR" sz="1800" dirty="0"/>
              <a:t>PERSON 1;</a:t>
            </a:r>
          </a:p>
          <a:p>
            <a:pPr marL="0" indent="0">
              <a:buNone/>
            </a:pPr>
            <a:r>
              <a:rPr lang="en-US" sz="1100" b="1" dirty="0"/>
              <a:t>BRADYCARDIA</a:t>
            </a:r>
            <a:r>
              <a:rPr lang="tr-TR" sz="1100" b="1" dirty="0"/>
              <a:t>:                                                   </a:t>
            </a:r>
            <a:r>
              <a:rPr lang="en-US" sz="1100" b="1" dirty="0"/>
              <a:t>NORMAL </a:t>
            </a:r>
            <a:r>
              <a:rPr lang="tr-TR" sz="1100" b="1" dirty="0"/>
              <a:t>:                                                          TACHYCARDIA:</a:t>
            </a:r>
          </a:p>
          <a:p>
            <a:pPr marL="0" indent="0">
              <a:buNone/>
            </a:pPr>
            <a:r>
              <a:rPr lang="en-US" sz="1100" b="1" dirty="0"/>
              <a:t>total duration: 5 second </a:t>
            </a:r>
            <a:r>
              <a:rPr lang="tr-TR" sz="1100" b="1" dirty="0"/>
              <a:t>                                       </a:t>
            </a:r>
            <a:r>
              <a:rPr lang="en-US" sz="1100" b="1" dirty="0"/>
              <a:t>total duration: 5 second </a:t>
            </a:r>
            <a:r>
              <a:rPr lang="tr-TR" sz="1100" b="1" dirty="0"/>
              <a:t>                                    total </a:t>
            </a:r>
            <a:r>
              <a:rPr lang="tr-TR" sz="1100" b="1" dirty="0" err="1"/>
              <a:t>duration</a:t>
            </a:r>
            <a:r>
              <a:rPr lang="tr-TR" sz="1100" b="1" dirty="0"/>
              <a:t>: 5 </a:t>
            </a:r>
            <a:r>
              <a:rPr lang="tr-TR" sz="1100" b="1" dirty="0" err="1"/>
              <a:t>second</a:t>
            </a:r>
            <a:r>
              <a:rPr lang="tr-TR" sz="1100" b="1" dirty="0"/>
              <a:t> </a:t>
            </a:r>
          </a:p>
          <a:p>
            <a:pPr marL="0" indent="0">
              <a:buNone/>
            </a:pPr>
            <a:r>
              <a:rPr lang="en-US" sz="1100" b="1" dirty="0"/>
              <a:t>sampling frequency: 8000 Hertz</a:t>
            </a:r>
            <a:r>
              <a:rPr lang="tr-TR" sz="1100" b="1" dirty="0"/>
              <a:t>                          </a:t>
            </a:r>
            <a:r>
              <a:rPr lang="en-US" sz="1100" b="1" dirty="0"/>
              <a:t>sampling frequency: 8000 Hertz</a:t>
            </a:r>
            <a:r>
              <a:rPr lang="tr-TR" sz="1100" b="1" dirty="0"/>
              <a:t>                       </a:t>
            </a:r>
            <a:r>
              <a:rPr lang="tr-TR" sz="1100" b="1" dirty="0" err="1"/>
              <a:t>sampling</a:t>
            </a:r>
            <a:r>
              <a:rPr lang="tr-TR" sz="1100" b="1" dirty="0"/>
              <a:t> </a:t>
            </a:r>
            <a:r>
              <a:rPr lang="tr-TR" sz="1100" b="1" dirty="0" err="1"/>
              <a:t>frequency</a:t>
            </a:r>
            <a:r>
              <a:rPr lang="tr-TR" sz="1100" b="1" dirty="0"/>
              <a:t>: 8000 Hertz</a:t>
            </a:r>
            <a:endParaRPr lang="en-US" sz="1100" b="1" dirty="0"/>
          </a:p>
          <a:p>
            <a:pPr marL="0" indent="0">
              <a:buNone/>
            </a:pPr>
            <a:r>
              <a:rPr lang="en-US" sz="1100" b="1" dirty="0"/>
              <a:t>number of beats: 36 beats</a:t>
            </a:r>
            <a:r>
              <a:rPr lang="tr-TR" sz="1100" b="1" dirty="0"/>
              <a:t>                                    </a:t>
            </a:r>
            <a:r>
              <a:rPr lang="en-US" sz="1100" b="1" dirty="0"/>
              <a:t>number of beats: 84 beats</a:t>
            </a:r>
            <a:r>
              <a:rPr lang="tr-TR" sz="1100" b="1" dirty="0"/>
              <a:t>                                 </a:t>
            </a:r>
            <a:r>
              <a:rPr lang="en-US" sz="1100" b="1" dirty="0"/>
              <a:t>number of beats: 180 beats</a:t>
            </a:r>
            <a:endParaRPr lang="tr-TR" sz="1100" b="1" dirty="0"/>
          </a:p>
          <a:p>
            <a:pPr marL="0" indent="0">
              <a:buNone/>
            </a:pPr>
            <a:endParaRPr lang="tr-TR" sz="1800" dirty="0"/>
          </a:p>
          <a:p>
            <a:pPr marL="0" indent="0">
              <a:buNone/>
            </a:pPr>
            <a:r>
              <a:rPr lang="tr-TR" sz="1800" dirty="0"/>
              <a:t>PERSON 2:</a:t>
            </a:r>
          </a:p>
          <a:p>
            <a:pPr marL="0" indent="0">
              <a:buNone/>
            </a:pPr>
            <a:r>
              <a:rPr lang="en-US" sz="1100" b="1" dirty="0"/>
              <a:t>BRADYCARDIA</a:t>
            </a:r>
            <a:r>
              <a:rPr lang="tr-TR" sz="1100" b="1" dirty="0"/>
              <a:t>:                                                   </a:t>
            </a:r>
            <a:r>
              <a:rPr lang="en-US" sz="1100" b="1" dirty="0"/>
              <a:t>NORMAL </a:t>
            </a:r>
            <a:r>
              <a:rPr lang="tr-TR" sz="1100" b="1" dirty="0"/>
              <a:t>:                                                          TACHYCARDIA:</a:t>
            </a:r>
          </a:p>
          <a:p>
            <a:pPr marL="0" indent="0">
              <a:buNone/>
            </a:pPr>
            <a:r>
              <a:rPr lang="en-US" sz="1100" b="1" dirty="0"/>
              <a:t>total duration: 5 second </a:t>
            </a:r>
            <a:r>
              <a:rPr lang="tr-TR" sz="1100" b="1" dirty="0"/>
              <a:t>                                       </a:t>
            </a:r>
            <a:r>
              <a:rPr lang="en-US" sz="1100" b="1" dirty="0"/>
              <a:t>total duration: 5 second </a:t>
            </a:r>
            <a:r>
              <a:rPr lang="tr-TR" sz="1100" b="1" dirty="0"/>
              <a:t>                                    total </a:t>
            </a:r>
            <a:r>
              <a:rPr lang="tr-TR" sz="1100" b="1" dirty="0" err="1"/>
              <a:t>duration</a:t>
            </a:r>
            <a:r>
              <a:rPr lang="tr-TR" sz="1100" b="1" dirty="0"/>
              <a:t>: 5 </a:t>
            </a:r>
            <a:r>
              <a:rPr lang="tr-TR" sz="1100" b="1" dirty="0" err="1"/>
              <a:t>second</a:t>
            </a:r>
            <a:r>
              <a:rPr lang="tr-TR" sz="1100" b="1" dirty="0"/>
              <a:t> </a:t>
            </a:r>
          </a:p>
          <a:p>
            <a:pPr marL="0" indent="0">
              <a:buNone/>
            </a:pPr>
            <a:r>
              <a:rPr lang="en-US" sz="1100" b="1" dirty="0"/>
              <a:t>sampling frequency: 8000 Hertz</a:t>
            </a:r>
            <a:r>
              <a:rPr lang="tr-TR" sz="1100" b="1" dirty="0"/>
              <a:t>                          </a:t>
            </a:r>
            <a:r>
              <a:rPr lang="en-US" sz="1100" b="1" dirty="0"/>
              <a:t>sampling frequency: 8000 Hertz</a:t>
            </a:r>
            <a:r>
              <a:rPr lang="tr-TR" sz="1100" b="1" dirty="0"/>
              <a:t>                       </a:t>
            </a:r>
            <a:r>
              <a:rPr lang="tr-TR" sz="1100" b="1" dirty="0" err="1"/>
              <a:t>sampling</a:t>
            </a:r>
            <a:r>
              <a:rPr lang="tr-TR" sz="1100" b="1" dirty="0"/>
              <a:t> </a:t>
            </a:r>
            <a:r>
              <a:rPr lang="tr-TR" sz="1100" b="1" dirty="0" err="1"/>
              <a:t>frequency</a:t>
            </a:r>
            <a:r>
              <a:rPr lang="tr-TR" sz="1100" b="1" dirty="0"/>
              <a:t>: 8000 Hertz</a:t>
            </a:r>
            <a:endParaRPr lang="en-US" sz="1100" b="1" dirty="0"/>
          </a:p>
          <a:p>
            <a:pPr marL="0" indent="0">
              <a:buNone/>
            </a:pPr>
            <a:r>
              <a:rPr lang="en-US" sz="1100" b="1" dirty="0"/>
              <a:t>number of beats: </a:t>
            </a:r>
            <a:r>
              <a:rPr lang="tr-TR" sz="1100" b="1" dirty="0"/>
              <a:t>36</a:t>
            </a:r>
            <a:r>
              <a:rPr lang="en-US" sz="1100" b="1" dirty="0"/>
              <a:t> beats</a:t>
            </a:r>
            <a:r>
              <a:rPr lang="tr-TR" sz="1100" b="1" dirty="0"/>
              <a:t>                                    </a:t>
            </a:r>
            <a:r>
              <a:rPr lang="en-US" sz="1100" b="1" dirty="0"/>
              <a:t>number of beats: </a:t>
            </a:r>
            <a:r>
              <a:rPr lang="tr-TR" sz="1100" b="1" dirty="0"/>
              <a:t>72</a:t>
            </a:r>
            <a:r>
              <a:rPr lang="en-US" sz="1100" b="1" dirty="0"/>
              <a:t> beats</a:t>
            </a:r>
            <a:r>
              <a:rPr lang="tr-TR" sz="1100" b="1" dirty="0"/>
              <a:t>                                 </a:t>
            </a:r>
            <a:r>
              <a:rPr lang="en-US" sz="1100" b="1" dirty="0"/>
              <a:t>number of beats: 180 beats</a:t>
            </a:r>
            <a:endParaRPr lang="tr-TR" sz="1100" b="1" dirty="0"/>
          </a:p>
          <a:p>
            <a:pPr marL="0" indent="0">
              <a:buNone/>
            </a:pPr>
            <a:endParaRPr lang="en-US" sz="1100" dirty="0"/>
          </a:p>
        </p:txBody>
      </p:sp>
      <p:sp>
        <p:nvSpPr>
          <p:cNvPr id="5" name="Slayt Numarası Yer Tutucusu 4">
            <a:extLst>
              <a:ext uri="{FF2B5EF4-FFF2-40B4-BE49-F238E27FC236}">
                <a16:creationId xmlns:a16="http://schemas.microsoft.com/office/drawing/2014/main" id="{80DF3252-CDF4-45B4-3457-12C9308857A2}"/>
              </a:ext>
            </a:extLst>
          </p:cNvPr>
          <p:cNvSpPr>
            <a:spLocks noGrp="1"/>
          </p:cNvSpPr>
          <p:nvPr>
            <p:ph type="sldNum" sz="quarter" idx="12"/>
          </p:nvPr>
        </p:nvSpPr>
        <p:spPr/>
        <p:txBody>
          <a:body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550779863"/>
      </p:ext>
    </p:extLst>
  </p:cSld>
  <p:clrMapOvr>
    <a:masterClrMapping/>
  </p:clrMapOvr>
</p:sld>
</file>

<file path=ppt/theme/theme1.xml><?xml version="1.0" encoding="utf-8"?>
<a:theme xmlns:a="http://schemas.openxmlformats.org/drawingml/2006/main" name="Rozet">
  <a:themeElements>
    <a:clrScheme name="Rozet">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Rozet">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ozet">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42076B5C-85B0-4D30-852D-5E5312EEA93B}">
  <ds:schemaRefs>
    <ds:schemaRef ds:uri="http://schemas.microsoft.com/sharepoint/v3/contenttype/forms"/>
  </ds:schemaRefs>
</ds:datastoreItem>
</file>

<file path=customXml/itemProps2.xml><?xml version="1.0" encoding="utf-8"?>
<ds:datastoreItem xmlns:ds="http://schemas.openxmlformats.org/officeDocument/2006/customXml" ds:itemID="{2F1176D5-513E-4E73-98C9-4CEA832F57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42FAFE-88B4-49B4-9588-86CB0E564E5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Rozet</Template>
  <TotalTime>0</TotalTime>
  <Words>1490</Words>
  <Application>Microsoft Office PowerPoint</Application>
  <PresentationFormat>Geniş ekran</PresentationFormat>
  <Paragraphs>133</Paragraphs>
  <Slides>25</Slides>
  <Notes>0</Notes>
  <HiddenSlides>0</HiddenSlides>
  <MMClips>3</MMClips>
  <ScaleCrop>false</ScaleCrop>
  <HeadingPairs>
    <vt:vector size="6" baseType="variant">
      <vt:variant>
        <vt:lpstr>Kullanılan Yazı Tipleri</vt:lpstr>
      </vt:variant>
      <vt:variant>
        <vt:i4>10</vt:i4>
      </vt:variant>
      <vt:variant>
        <vt:lpstr>Tema</vt:lpstr>
      </vt:variant>
      <vt:variant>
        <vt:i4>1</vt:i4>
      </vt:variant>
      <vt:variant>
        <vt:lpstr>Slayt Başlıkları</vt:lpstr>
      </vt:variant>
      <vt:variant>
        <vt:i4>25</vt:i4>
      </vt:variant>
    </vt:vector>
  </HeadingPairs>
  <TitlesOfParts>
    <vt:vector size="36" baseType="lpstr">
      <vt:lpstr>Arial</vt:lpstr>
      <vt:lpstr>Calibri</vt:lpstr>
      <vt:lpstr>Cambria Math</vt:lpstr>
      <vt:lpstr>gg sans</vt:lpstr>
      <vt:lpstr>Gill Sans MT</vt:lpstr>
      <vt:lpstr>Gill Sans MT (Gövde)</vt:lpstr>
      <vt:lpstr>Impact</vt:lpstr>
      <vt:lpstr>Söhne</vt:lpstr>
      <vt:lpstr>Tenorite</vt:lpstr>
      <vt:lpstr>Wingdings</vt:lpstr>
      <vt:lpstr>Rozet</vt:lpstr>
      <vt:lpstr>Ecg Processor Kod Analizi</vt:lpstr>
      <vt:lpstr>ECG </vt:lpstr>
      <vt:lpstr>ECG WAVES</vt:lpstr>
      <vt:lpstr>ECG SIMULATOR</vt:lpstr>
      <vt:lpstr>Transferring Received ECG Data to Graphics</vt:lpstr>
      <vt:lpstr>Identification of ECG Data in Graphical Form</vt:lpstr>
      <vt:lpstr>    PERSON 2</vt:lpstr>
      <vt:lpstr>Transferring Approximate Values (p&amp;r&amp;t) from Graph to Table</vt:lpstr>
      <vt:lpstr>Calculation of the Number of Beats Per Minute in 5-Sec Intervals by Analyzing ECG Signal</vt:lpstr>
      <vt:lpstr>EKGProcessor Programının Genel Bakışı</vt:lpstr>
      <vt:lpstr>PowerPoint Sunusu</vt:lpstr>
      <vt:lpstr>Kullanılan kütüphaneler ve Namespace tanımı:</vt:lpstr>
      <vt:lpstr>Class EKGProcessor:</vt:lpstr>
      <vt:lpstr>Private  </vt:lpstr>
      <vt:lpstr>PowerPoint Sunusu</vt:lpstr>
      <vt:lpstr>Public Part-I  </vt:lpstr>
      <vt:lpstr>Public part-II  </vt:lpstr>
      <vt:lpstr>public part –III  </vt:lpstr>
      <vt:lpstr>PowerPoint Sunusu</vt:lpstr>
      <vt:lpstr>Main  </vt:lpstr>
      <vt:lpstr>Program sonunda  </vt:lpstr>
      <vt:lpstr>Normal Veri örneği</vt:lpstr>
      <vt:lpstr>TachyCardia veri örneği</vt:lpstr>
      <vt:lpstr>BradyCardia Veri örneği:</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
  <cp:revision>2</cp:revision>
  <dcterms:created xsi:type="dcterms:W3CDTF">2021-09-06T16:30:14Z</dcterms:created>
  <dcterms:modified xsi:type="dcterms:W3CDTF">2024-01-15T22:07:14Z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